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53"/>
  </p:notesMasterIdLst>
  <p:sldIdLst>
    <p:sldId id="256" r:id="rId2"/>
    <p:sldId id="257" r:id="rId3"/>
    <p:sldId id="260" r:id="rId4"/>
    <p:sldId id="258" r:id="rId5"/>
    <p:sldId id="308" r:id="rId6"/>
    <p:sldId id="307" r:id="rId7"/>
    <p:sldId id="261" r:id="rId8"/>
    <p:sldId id="264" r:id="rId9"/>
    <p:sldId id="265" r:id="rId10"/>
    <p:sldId id="266" r:id="rId11"/>
    <p:sldId id="305" r:id="rId12"/>
    <p:sldId id="267" r:id="rId13"/>
    <p:sldId id="268" r:id="rId14"/>
    <p:sldId id="269" r:id="rId15"/>
    <p:sldId id="270" r:id="rId16"/>
    <p:sldId id="272" r:id="rId17"/>
    <p:sldId id="31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9" r:id="rId34"/>
    <p:sldId id="314" r:id="rId35"/>
    <p:sldId id="312" r:id="rId36"/>
    <p:sldId id="311" r:id="rId37"/>
    <p:sldId id="309" r:id="rId38"/>
    <p:sldId id="315" r:id="rId39"/>
    <p:sldId id="316" r:id="rId40"/>
    <p:sldId id="317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306" r:id="rId51"/>
    <p:sldId id="298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0"/>
    </p:cViewPr>
  </p:sorter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://nigdywiecej.org/" TargetMode="External"/><Relationship Id="rId3" Type="http://schemas.openxmlformats.org/officeDocument/2006/relationships/hyperlink" Target="https://www.youtube.com/watch?v=NPb31ZDKPDw" TargetMode="External"/><Relationship Id="rId7" Type="http://schemas.openxmlformats.org/officeDocument/2006/relationships/hyperlink" Target="http://dyzurnet.pl/" TargetMode="External"/><Relationship Id="rId2" Type="http://schemas.openxmlformats.org/officeDocument/2006/relationships/hyperlink" Target="https://www.youtube.com/watch?v=AeFWZJ8JEYo" TargetMode="External"/><Relationship Id="rId1" Type="http://schemas.openxmlformats.org/officeDocument/2006/relationships/hyperlink" Target="https://www.youtube.com/watch?v=sJnPZIaiEA0" TargetMode="External"/><Relationship Id="rId6" Type="http://schemas.openxmlformats.org/officeDocument/2006/relationships/hyperlink" Target="http://omzrik.pl/" TargetMode="External"/><Relationship Id="rId5" Type="http://schemas.openxmlformats.org/officeDocument/2006/relationships/hyperlink" Target="http://hejtstop.pl/" TargetMode="External"/><Relationship Id="rId4" Type="http://schemas.openxmlformats.org/officeDocument/2006/relationships/hyperlink" Target="https://www.youtube.com/watch?v=Wk7CEcslsAQ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://nigdywiecej.org/" TargetMode="External"/><Relationship Id="rId3" Type="http://schemas.openxmlformats.org/officeDocument/2006/relationships/hyperlink" Target="https://www.youtube.com/watch?v=NPb31ZDKPDw" TargetMode="External"/><Relationship Id="rId7" Type="http://schemas.openxmlformats.org/officeDocument/2006/relationships/hyperlink" Target="http://dyzurnet.pl/" TargetMode="External"/><Relationship Id="rId2" Type="http://schemas.openxmlformats.org/officeDocument/2006/relationships/hyperlink" Target="https://www.youtube.com/watch?v=AeFWZJ8JEYo" TargetMode="External"/><Relationship Id="rId1" Type="http://schemas.openxmlformats.org/officeDocument/2006/relationships/hyperlink" Target="https://www.youtube.com/watch?v=sJnPZIaiEA0" TargetMode="External"/><Relationship Id="rId6" Type="http://schemas.openxmlformats.org/officeDocument/2006/relationships/hyperlink" Target="http://omzrik.pl/" TargetMode="External"/><Relationship Id="rId5" Type="http://schemas.openxmlformats.org/officeDocument/2006/relationships/hyperlink" Target="http://hejtstop.pl/" TargetMode="External"/><Relationship Id="rId4" Type="http://schemas.openxmlformats.org/officeDocument/2006/relationships/hyperlink" Target="https://www.youtube.com/watch?v=Wk7CEcslsAQ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0DEBD-88CA-4883-84FC-281843ADD0E4}" type="doc">
      <dgm:prSet loTypeId="urn:microsoft.com/office/officeart/2005/8/layout/process5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434261F-6A48-44FB-9041-5BB4550EB7DB}">
      <dgm:prSet/>
      <dgm:spPr/>
      <dgm:t>
        <a:bodyPr/>
        <a:lstStyle/>
        <a:p>
          <a:r>
            <a:rPr lang="pl-PL" dirty="0"/>
            <a:t>1. Zastanów się, zanim odpowiesz na „</a:t>
          </a:r>
          <a:r>
            <a:rPr lang="pl-PL" dirty="0" err="1"/>
            <a:t>hejterski</a:t>
          </a:r>
          <a:r>
            <a:rPr lang="pl-PL" dirty="0"/>
            <a:t>” komentarz. Nie daj się ponieść emocjom, nie odpowiadaj pod wpływem chwili. </a:t>
          </a:r>
          <a:endParaRPr lang="en-US" dirty="0"/>
        </a:p>
      </dgm:t>
    </dgm:pt>
    <dgm:pt modelId="{953467C6-DC7D-44F7-9D70-38E8DB227D5E}" type="parTrans" cxnId="{B0F09229-E935-4A7F-9DB3-38F72B7BD526}">
      <dgm:prSet/>
      <dgm:spPr/>
      <dgm:t>
        <a:bodyPr/>
        <a:lstStyle/>
        <a:p>
          <a:endParaRPr lang="en-US"/>
        </a:p>
      </dgm:t>
    </dgm:pt>
    <dgm:pt modelId="{CE1767B0-D279-48BA-8B50-7DC4EB5DC226}" type="sibTrans" cxnId="{B0F09229-E935-4A7F-9DB3-38F72B7BD526}">
      <dgm:prSet/>
      <dgm:spPr/>
      <dgm:t>
        <a:bodyPr/>
        <a:lstStyle/>
        <a:p>
          <a:endParaRPr lang="en-US"/>
        </a:p>
      </dgm:t>
    </dgm:pt>
    <dgm:pt modelId="{1FB347BD-9706-4656-B5CF-97F861ECD4E9}">
      <dgm:prSet/>
      <dgm:spPr/>
      <dgm:t>
        <a:bodyPr/>
        <a:lstStyle/>
        <a:p>
          <a:r>
            <a:rPr lang="pl-PL"/>
            <a:t>2. Jeżeli bardzo się złościsz, napisz odpowiedź, a potem weź głęboki oddech i skasuj ją.</a:t>
          </a:r>
          <a:endParaRPr lang="en-US"/>
        </a:p>
      </dgm:t>
    </dgm:pt>
    <dgm:pt modelId="{0BE12569-AD96-407E-A825-53EEDF404635}" type="parTrans" cxnId="{3301139D-583C-4D7B-BF18-965684C5F9C9}">
      <dgm:prSet/>
      <dgm:spPr/>
      <dgm:t>
        <a:bodyPr/>
        <a:lstStyle/>
        <a:p>
          <a:endParaRPr lang="en-US"/>
        </a:p>
      </dgm:t>
    </dgm:pt>
    <dgm:pt modelId="{F4CFBAA8-2930-4B2B-87D2-E5041947D106}" type="sibTrans" cxnId="{3301139D-583C-4D7B-BF18-965684C5F9C9}">
      <dgm:prSet/>
      <dgm:spPr/>
      <dgm:t>
        <a:bodyPr/>
        <a:lstStyle/>
        <a:p>
          <a:endParaRPr lang="en-US"/>
        </a:p>
      </dgm:t>
    </dgm:pt>
    <dgm:pt modelId="{FC6E0A68-C44D-4934-88E9-683C7324B9C0}">
      <dgm:prSet/>
      <dgm:spPr/>
      <dgm:t>
        <a:bodyPr/>
        <a:lstStyle/>
        <a:p>
          <a:r>
            <a:rPr lang="pl-PL"/>
            <a:t>3. Nie odpowiadaj agresją na agresję – w ten sposób jedynie prowokujesz hejtującego do dalszego obrażania. </a:t>
          </a:r>
          <a:endParaRPr lang="en-US"/>
        </a:p>
      </dgm:t>
    </dgm:pt>
    <dgm:pt modelId="{DC0BA7A4-C1D0-4681-8EDC-41DFF0493D59}" type="parTrans" cxnId="{37A5A23E-C385-46ED-8746-741E4170CD17}">
      <dgm:prSet/>
      <dgm:spPr/>
      <dgm:t>
        <a:bodyPr/>
        <a:lstStyle/>
        <a:p>
          <a:endParaRPr lang="en-US"/>
        </a:p>
      </dgm:t>
    </dgm:pt>
    <dgm:pt modelId="{3521A0E1-7B74-41DA-A0CC-E0353194D877}" type="sibTrans" cxnId="{37A5A23E-C385-46ED-8746-741E4170CD17}">
      <dgm:prSet/>
      <dgm:spPr/>
      <dgm:t>
        <a:bodyPr/>
        <a:lstStyle/>
        <a:p>
          <a:endParaRPr lang="en-US"/>
        </a:p>
      </dgm:t>
    </dgm:pt>
    <dgm:pt modelId="{5A414F3E-C747-47D0-AD2B-051814FEB86F}">
      <dgm:prSet/>
      <dgm:spPr/>
      <dgm:t>
        <a:bodyPr/>
        <a:lstStyle/>
        <a:p>
          <a:r>
            <a:rPr lang="pl-PL"/>
            <a:t>4. Nie lajkuj, nie udostępniaj „hejterskich” komentarzy – w ten sposób jedynie zwiększasz ich zasięg.</a:t>
          </a:r>
          <a:endParaRPr lang="en-US"/>
        </a:p>
      </dgm:t>
    </dgm:pt>
    <dgm:pt modelId="{732FC427-6439-4F55-BD3C-02F53DACC720}" type="parTrans" cxnId="{C03CFE64-6746-4A10-BC16-E198D804A5BA}">
      <dgm:prSet/>
      <dgm:spPr/>
      <dgm:t>
        <a:bodyPr/>
        <a:lstStyle/>
        <a:p>
          <a:endParaRPr lang="en-US"/>
        </a:p>
      </dgm:t>
    </dgm:pt>
    <dgm:pt modelId="{87B9AB5D-EE17-4FC1-8D2C-27AFFC6830DB}" type="sibTrans" cxnId="{C03CFE64-6746-4A10-BC16-E198D804A5BA}">
      <dgm:prSet/>
      <dgm:spPr/>
      <dgm:t>
        <a:bodyPr/>
        <a:lstStyle/>
        <a:p>
          <a:endParaRPr lang="en-US"/>
        </a:p>
      </dgm:t>
    </dgm:pt>
    <dgm:pt modelId="{559851C9-E09C-42EB-9F4A-9A82824E0B17}">
      <dgm:prSet/>
      <dgm:spPr/>
      <dgm:t>
        <a:bodyPr/>
        <a:lstStyle/>
        <a:p>
          <a:r>
            <a:rPr lang="pl-PL"/>
            <a:t>5. Jeżeli możesz, kasuj nienawistne komentarze.</a:t>
          </a:r>
          <a:endParaRPr lang="en-US"/>
        </a:p>
      </dgm:t>
    </dgm:pt>
    <dgm:pt modelId="{5036698B-632A-4677-ADE0-A4EE1046F708}" type="parTrans" cxnId="{D7D7F069-6EF9-4A1D-8EDB-404C1054D637}">
      <dgm:prSet/>
      <dgm:spPr/>
      <dgm:t>
        <a:bodyPr/>
        <a:lstStyle/>
        <a:p>
          <a:endParaRPr lang="en-US"/>
        </a:p>
      </dgm:t>
    </dgm:pt>
    <dgm:pt modelId="{6C063789-6702-4D2B-A352-804DADDAA913}" type="sibTrans" cxnId="{D7D7F069-6EF9-4A1D-8EDB-404C1054D637}">
      <dgm:prSet/>
      <dgm:spPr/>
      <dgm:t>
        <a:bodyPr/>
        <a:lstStyle/>
        <a:p>
          <a:endParaRPr lang="en-US"/>
        </a:p>
      </dgm:t>
    </dgm:pt>
    <dgm:pt modelId="{2A3282DA-5AED-453D-A62B-ACFC2CF1A3D7}">
      <dgm:prSet/>
      <dgm:spPr/>
      <dgm:t>
        <a:bodyPr/>
        <a:lstStyle/>
        <a:p>
          <a:r>
            <a:rPr lang="pl-PL" dirty="0"/>
            <a:t>6. Zgłaszaj hejt i mowę nienawiści, korzystając z opcji dostępnych na forach lub w mediach społecznościowych.</a:t>
          </a:r>
          <a:endParaRPr lang="en-US" dirty="0"/>
        </a:p>
      </dgm:t>
    </dgm:pt>
    <dgm:pt modelId="{47AF03D6-605B-4445-827C-CD4894B9A20F}" type="parTrans" cxnId="{C9B854A9-F059-4F16-A0F3-2918CA09279A}">
      <dgm:prSet/>
      <dgm:spPr/>
      <dgm:t>
        <a:bodyPr/>
        <a:lstStyle/>
        <a:p>
          <a:endParaRPr lang="en-US"/>
        </a:p>
      </dgm:t>
    </dgm:pt>
    <dgm:pt modelId="{C5770559-F100-4D26-8546-28464E8CC6C3}" type="sibTrans" cxnId="{C9B854A9-F059-4F16-A0F3-2918CA09279A}">
      <dgm:prSet/>
      <dgm:spPr/>
      <dgm:t>
        <a:bodyPr/>
        <a:lstStyle/>
        <a:p>
          <a:endParaRPr lang="en-US"/>
        </a:p>
      </dgm:t>
    </dgm:pt>
    <dgm:pt modelId="{C4E101CF-C293-43E8-866E-66289B50C748}">
      <dgm:prSet/>
      <dgm:spPr/>
      <dgm:t>
        <a:bodyPr/>
        <a:lstStyle/>
        <a:p>
          <a:r>
            <a:rPr lang="pl-PL" dirty="0"/>
            <a:t>7. Nie każda krytyka to hejt. Odróżniaj hejt od konstruktywnej krytyki.</a:t>
          </a:r>
          <a:endParaRPr lang="en-US" dirty="0"/>
        </a:p>
      </dgm:t>
    </dgm:pt>
    <dgm:pt modelId="{8E9D03AB-02D1-4D9C-A7C4-7445FD0A9B91}" type="parTrans" cxnId="{88AFAC1E-08DA-4857-9A0F-C8035E1C6943}">
      <dgm:prSet/>
      <dgm:spPr/>
      <dgm:t>
        <a:bodyPr/>
        <a:lstStyle/>
        <a:p>
          <a:endParaRPr lang="en-US"/>
        </a:p>
      </dgm:t>
    </dgm:pt>
    <dgm:pt modelId="{546F3296-D0B7-4084-98D9-E93702A93F2C}" type="sibTrans" cxnId="{88AFAC1E-08DA-4857-9A0F-C8035E1C6943}">
      <dgm:prSet/>
      <dgm:spPr/>
      <dgm:t>
        <a:bodyPr/>
        <a:lstStyle/>
        <a:p>
          <a:endParaRPr lang="en-US"/>
        </a:p>
      </dgm:t>
    </dgm:pt>
    <dgm:pt modelId="{4E48082D-F9CE-4BFE-A90F-7C5DE59BF5C2}">
      <dgm:prSet/>
      <dgm:spPr/>
      <dgm:t>
        <a:bodyPr/>
        <a:lstStyle/>
        <a:p>
          <a:r>
            <a:rPr lang="pl-PL" dirty="0"/>
            <a:t>8. Gdy coś ci się nie podoba lub denerwuje, wyraź to kulturalnie, nie hejtuj.</a:t>
          </a:r>
          <a:endParaRPr lang="en-US" dirty="0"/>
        </a:p>
      </dgm:t>
    </dgm:pt>
    <dgm:pt modelId="{2416BE56-052A-4950-B386-5A4FBA4714F8}" type="parTrans" cxnId="{272D20FB-A584-4319-B09D-57E9078D5AEE}">
      <dgm:prSet/>
      <dgm:spPr/>
      <dgm:t>
        <a:bodyPr/>
        <a:lstStyle/>
        <a:p>
          <a:endParaRPr lang="en-US"/>
        </a:p>
      </dgm:t>
    </dgm:pt>
    <dgm:pt modelId="{4791463A-F739-4110-8CA7-F5A3693DE2E3}" type="sibTrans" cxnId="{272D20FB-A584-4319-B09D-57E9078D5AEE}">
      <dgm:prSet/>
      <dgm:spPr/>
      <dgm:t>
        <a:bodyPr/>
        <a:lstStyle/>
        <a:p>
          <a:endParaRPr lang="en-US"/>
        </a:p>
      </dgm:t>
    </dgm:pt>
    <dgm:pt modelId="{0CD3C0F6-B4E0-4449-B347-EE689708FDB5}">
      <dgm:prSet/>
      <dgm:spPr/>
      <dgm:t>
        <a:bodyPr/>
        <a:lstStyle/>
        <a:p>
          <a:r>
            <a:rPr lang="pl-PL"/>
            <a:t>9. Nie rezygnuj z tego, co robisz, myślisz i mówisz tylko ze względu na hejterów.</a:t>
          </a:r>
          <a:endParaRPr lang="en-US"/>
        </a:p>
      </dgm:t>
    </dgm:pt>
    <dgm:pt modelId="{FD5D4A9F-0423-4106-A788-C93FB948A60C}" type="parTrans" cxnId="{E2DF5366-1010-4215-B59A-2883696FD2FB}">
      <dgm:prSet/>
      <dgm:spPr/>
      <dgm:t>
        <a:bodyPr/>
        <a:lstStyle/>
        <a:p>
          <a:endParaRPr lang="en-US"/>
        </a:p>
      </dgm:t>
    </dgm:pt>
    <dgm:pt modelId="{46EFF5D2-4279-4C64-ABF1-19F478D36CEF}" type="sibTrans" cxnId="{E2DF5366-1010-4215-B59A-2883696FD2FB}">
      <dgm:prSet/>
      <dgm:spPr/>
      <dgm:t>
        <a:bodyPr/>
        <a:lstStyle/>
        <a:p>
          <a:endParaRPr lang="en-US"/>
        </a:p>
      </dgm:t>
    </dgm:pt>
    <dgm:pt modelId="{0ABAFC7D-5144-42D5-B12E-8547C371CEB5}">
      <dgm:prSet/>
      <dgm:spPr/>
      <dgm:t>
        <a:bodyPr/>
        <a:lstStyle/>
        <a:p>
          <a:r>
            <a:rPr lang="pl-PL" dirty="0"/>
            <a:t>10. Jeżeli nie możesz poradzić sobie z </a:t>
          </a:r>
          <a:r>
            <a:rPr lang="pl-PL" dirty="0" err="1"/>
            <a:t>hejterem</a:t>
          </a:r>
          <a:r>
            <a:rPr lang="pl-PL" dirty="0"/>
            <a:t>, zgłoś to osobie zaufanej lub zadzwoń na Telefon Zaufania dla Dzieci i Młodzieży: 116 111.    </a:t>
          </a:r>
          <a:endParaRPr lang="en-US" dirty="0"/>
        </a:p>
      </dgm:t>
    </dgm:pt>
    <dgm:pt modelId="{A302290E-66FA-43A0-BA2C-B8A7940B6A93}" type="parTrans" cxnId="{31C3D74A-F39A-461E-966B-A3436E503275}">
      <dgm:prSet/>
      <dgm:spPr/>
      <dgm:t>
        <a:bodyPr/>
        <a:lstStyle/>
        <a:p>
          <a:endParaRPr lang="en-US"/>
        </a:p>
      </dgm:t>
    </dgm:pt>
    <dgm:pt modelId="{7D8FA843-7D53-4694-9A7A-698EC76BCE95}" type="sibTrans" cxnId="{31C3D74A-F39A-461E-966B-A3436E503275}">
      <dgm:prSet/>
      <dgm:spPr/>
      <dgm:t>
        <a:bodyPr/>
        <a:lstStyle/>
        <a:p>
          <a:endParaRPr lang="en-US"/>
        </a:p>
      </dgm:t>
    </dgm:pt>
    <dgm:pt modelId="{760546CD-B10B-45B3-B43D-8D64BE0A667F}" type="pres">
      <dgm:prSet presAssocID="{F1D0DEBD-88CA-4883-84FC-281843ADD0E4}" presName="diagram" presStyleCnt="0">
        <dgm:presLayoutVars>
          <dgm:dir/>
          <dgm:resizeHandles val="exact"/>
        </dgm:presLayoutVars>
      </dgm:prSet>
      <dgm:spPr/>
    </dgm:pt>
    <dgm:pt modelId="{D981249E-4DA8-4D23-80A2-A50578A4D768}" type="pres">
      <dgm:prSet presAssocID="{9434261F-6A48-44FB-9041-5BB4550EB7DB}" presName="node" presStyleLbl="node1" presStyleIdx="0" presStyleCnt="10">
        <dgm:presLayoutVars>
          <dgm:bulletEnabled val="1"/>
        </dgm:presLayoutVars>
      </dgm:prSet>
      <dgm:spPr/>
    </dgm:pt>
    <dgm:pt modelId="{7787DA92-769E-4E01-9EDE-83FDD464CDEF}" type="pres">
      <dgm:prSet presAssocID="{CE1767B0-D279-48BA-8B50-7DC4EB5DC226}" presName="sibTrans" presStyleLbl="sibTrans2D1" presStyleIdx="0" presStyleCnt="9"/>
      <dgm:spPr/>
    </dgm:pt>
    <dgm:pt modelId="{07D432EB-14BE-40E3-9735-E192DE2D5358}" type="pres">
      <dgm:prSet presAssocID="{CE1767B0-D279-48BA-8B50-7DC4EB5DC226}" presName="connectorText" presStyleLbl="sibTrans2D1" presStyleIdx="0" presStyleCnt="9"/>
      <dgm:spPr/>
    </dgm:pt>
    <dgm:pt modelId="{EEDD2E4C-87E7-4B00-8A2D-17E70B1EB2FC}" type="pres">
      <dgm:prSet presAssocID="{1FB347BD-9706-4656-B5CF-97F861ECD4E9}" presName="node" presStyleLbl="node1" presStyleIdx="1" presStyleCnt="10">
        <dgm:presLayoutVars>
          <dgm:bulletEnabled val="1"/>
        </dgm:presLayoutVars>
      </dgm:prSet>
      <dgm:spPr/>
    </dgm:pt>
    <dgm:pt modelId="{12E3344A-A1C2-4C90-A62A-1B762F7CE24D}" type="pres">
      <dgm:prSet presAssocID="{F4CFBAA8-2930-4B2B-87D2-E5041947D106}" presName="sibTrans" presStyleLbl="sibTrans2D1" presStyleIdx="1" presStyleCnt="9"/>
      <dgm:spPr/>
    </dgm:pt>
    <dgm:pt modelId="{EA3EAFD5-7290-4111-A423-820AE6C2F9D3}" type="pres">
      <dgm:prSet presAssocID="{F4CFBAA8-2930-4B2B-87D2-E5041947D106}" presName="connectorText" presStyleLbl="sibTrans2D1" presStyleIdx="1" presStyleCnt="9"/>
      <dgm:spPr/>
    </dgm:pt>
    <dgm:pt modelId="{6D728532-5E62-4C1D-832F-0FE50611BA6F}" type="pres">
      <dgm:prSet presAssocID="{FC6E0A68-C44D-4934-88E9-683C7324B9C0}" presName="node" presStyleLbl="node1" presStyleIdx="2" presStyleCnt="10">
        <dgm:presLayoutVars>
          <dgm:bulletEnabled val="1"/>
        </dgm:presLayoutVars>
      </dgm:prSet>
      <dgm:spPr/>
    </dgm:pt>
    <dgm:pt modelId="{DF4F3F67-1816-453A-BEBB-657731186840}" type="pres">
      <dgm:prSet presAssocID="{3521A0E1-7B74-41DA-A0CC-E0353194D877}" presName="sibTrans" presStyleLbl="sibTrans2D1" presStyleIdx="2" presStyleCnt="9"/>
      <dgm:spPr/>
    </dgm:pt>
    <dgm:pt modelId="{3C9AC020-AB59-4C63-BD54-335665CB93BB}" type="pres">
      <dgm:prSet presAssocID="{3521A0E1-7B74-41DA-A0CC-E0353194D877}" presName="connectorText" presStyleLbl="sibTrans2D1" presStyleIdx="2" presStyleCnt="9"/>
      <dgm:spPr/>
    </dgm:pt>
    <dgm:pt modelId="{1D732C31-39B8-4795-8C76-082FA0EFE241}" type="pres">
      <dgm:prSet presAssocID="{5A414F3E-C747-47D0-AD2B-051814FEB86F}" presName="node" presStyleLbl="node1" presStyleIdx="3" presStyleCnt="10">
        <dgm:presLayoutVars>
          <dgm:bulletEnabled val="1"/>
        </dgm:presLayoutVars>
      </dgm:prSet>
      <dgm:spPr/>
    </dgm:pt>
    <dgm:pt modelId="{DCDA84D8-8D48-47FA-A781-A602D462A54A}" type="pres">
      <dgm:prSet presAssocID="{87B9AB5D-EE17-4FC1-8D2C-27AFFC6830DB}" presName="sibTrans" presStyleLbl="sibTrans2D1" presStyleIdx="3" presStyleCnt="9"/>
      <dgm:spPr/>
    </dgm:pt>
    <dgm:pt modelId="{026BCF72-7DE8-4CB2-8DAA-AD15E5A7597F}" type="pres">
      <dgm:prSet presAssocID="{87B9AB5D-EE17-4FC1-8D2C-27AFFC6830DB}" presName="connectorText" presStyleLbl="sibTrans2D1" presStyleIdx="3" presStyleCnt="9"/>
      <dgm:spPr/>
    </dgm:pt>
    <dgm:pt modelId="{85466C21-ABAF-4EEF-869A-6850F954CD77}" type="pres">
      <dgm:prSet presAssocID="{559851C9-E09C-42EB-9F4A-9A82824E0B17}" presName="node" presStyleLbl="node1" presStyleIdx="4" presStyleCnt="10">
        <dgm:presLayoutVars>
          <dgm:bulletEnabled val="1"/>
        </dgm:presLayoutVars>
      </dgm:prSet>
      <dgm:spPr/>
    </dgm:pt>
    <dgm:pt modelId="{BB487EEC-86E3-4554-91A8-92937D179601}" type="pres">
      <dgm:prSet presAssocID="{6C063789-6702-4D2B-A352-804DADDAA913}" presName="sibTrans" presStyleLbl="sibTrans2D1" presStyleIdx="4" presStyleCnt="9"/>
      <dgm:spPr/>
    </dgm:pt>
    <dgm:pt modelId="{42F945AC-7A79-4C90-BFDB-1E5C2002FE68}" type="pres">
      <dgm:prSet presAssocID="{6C063789-6702-4D2B-A352-804DADDAA913}" presName="connectorText" presStyleLbl="sibTrans2D1" presStyleIdx="4" presStyleCnt="9"/>
      <dgm:spPr/>
    </dgm:pt>
    <dgm:pt modelId="{378E56D8-B2A9-4A2F-B395-E02E9763B11A}" type="pres">
      <dgm:prSet presAssocID="{2A3282DA-5AED-453D-A62B-ACFC2CF1A3D7}" presName="node" presStyleLbl="node1" presStyleIdx="5" presStyleCnt="10">
        <dgm:presLayoutVars>
          <dgm:bulletEnabled val="1"/>
        </dgm:presLayoutVars>
      </dgm:prSet>
      <dgm:spPr/>
    </dgm:pt>
    <dgm:pt modelId="{B6015833-BFDC-4ABA-B042-796042B28708}" type="pres">
      <dgm:prSet presAssocID="{C5770559-F100-4D26-8546-28464E8CC6C3}" presName="sibTrans" presStyleLbl="sibTrans2D1" presStyleIdx="5" presStyleCnt="9"/>
      <dgm:spPr/>
    </dgm:pt>
    <dgm:pt modelId="{226CB46F-4201-41C8-B4EB-E4CCD033268F}" type="pres">
      <dgm:prSet presAssocID="{C5770559-F100-4D26-8546-28464E8CC6C3}" presName="connectorText" presStyleLbl="sibTrans2D1" presStyleIdx="5" presStyleCnt="9"/>
      <dgm:spPr/>
    </dgm:pt>
    <dgm:pt modelId="{8869F6BC-CC14-4D5D-8D4D-3DAD9EC4C6DF}" type="pres">
      <dgm:prSet presAssocID="{C4E101CF-C293-43E8-866E-66289B50C748}" presName="node" presStyleLbl="node1" presStyleIdx="6" presStyleCnt="10">
        <dgm:presLayoutVars>
          <dgm:bulletEnabled val="1"/>
        </dgm:presLayoutVars>
      </dgm:prSet>
      <dgm:spPr/>
    </dgm:pt>
    <dgm:pt modelId="{CC99AD88-187E-4780-A318-7FB1F1D27C90}" type="pres">
      <dgm:prSet presAssocID="{546F3296-D0B7-4084-98D9-E93702A93F2C}" presName="sibTrans" presStyleLbl="sibTrans2D1" presStyleIdx="6" presStyleCnt="9"/>
      <dgm:spPr/>
    </dgm:pt>
    <dgm:pt modelId="{4E6706D5-B25A-46F3-B7E4-A23AC303D662}" type="pres">
      <dgm:prSet presAssocID="{546F3296-D0B7-4084-98D9-E93702A93F2C}" presName="connectorText" presStyleLbl="sibTrans2D1" presStyleIdx="6" presStyleCnt="9"/>
      <dgm:spPr/>
    </dgm:pt>
    <dgm:pt modelId="{B782481E-129B-4C52-A022-D548E1BE2C10}" type="pres">
      <dgm:prSet presAssocID="{4E48082D-F9CE-4BFE-A90F-7C5DE59BF5C2}" presName="node" presStyleLbl="node1" presStyleIdx="7" presStyleCnt="10">
        <dgm:presLayoutVars>
          <dgm:bulletEnabled val="1"/>
        </dgm:presLayoutVars>
      </dgm:prSet>
      <dgm:spPr/>
    </dgm:pt>
    <dgm:pt modelId="{55BD72F5-AED8-4CE2-A259-0B85A0514D32}" type="pres">
      <dgm:prSet presAssocID="{4791463A-F739-4110-8CA7-F5A3693DE2E3}" presName="sibTrans" presStyleLbl="sibTrans2D1" presStyleIdx="7" presStyleCnt="9"/>
      <dgm:spPr/>
    </dgm:pt>
    <dgm:pt modelId="{A6D4D49B-C383-4307-AD6B-3E272C911B50}" type="pres">
      <dgm:prSet presAssocID="{4791463A-F739-4110-8CA7-F5A3693DE2E3}" presName="connectorText" presStyleLbl="sibTrans2D1" presStyleIdx="7" presStyleCnt="9"/>
      <dgm:spPr/>
    </dgm:pt>
    <dgm:pt modelId="{23B9DA76-C2BD-4E27-B5B6-F5444DE0D5C4}" type="pres">
      <dgm:prSet presAssocID="{0CD3C0F6-B4E0-4449-B347-EE689708FDB5}" presName="node" presStyleLbl="node1" presStyleIdx="8" presStyleCnt="10">
        <dgm:presLayoutVars>
          <dgm:bulletEnabled val="1"/>
        </dgm:presLayoutVars>
      </dgm:prSet>
      <dgm:spPr/>
    </dgm:pt>
    <dgm:pt modelId="{0503A127-7007-4F84-AA55-95553158A1E2}" type="pres">
      <dgm:prSet presAssocID="{46EFF5D2-4279-4C64-ABF1-19F478D36CEF}" presName="sibTrans" presStyleLbl="sibTrans2D1" presStyleIdx="8" presStyleCnt="9"/>
      <dgm:spPr/>
    </dgm:pt>
    <dgm:pt modelId="{C82E16B3-5F52-4261-ADEE-64645C9EA03A}" type="pres">
      <dgm:prSet presAssocID="{46EFF5D2-4279-4C64-ABF1-19F478D36CEF}" presName="connectorText" presStyleLbl="sibTrans2D1" presStyleIdx="8" presStyleCnt="9"/>
      <dgm:spPr/>
    </dgm:pt>
    <dgm:pt modelId="{FD9F1878-B177-414D-92CF-58F393A31561}" type="pres">
      <dgm:prSet presAssocID="{0ABAFC7D-5144-42D5-B12E-8547C371CEB5}" presName="node" presStyleLbl="node1" presStyleIdx="9" presStyleCnt="10">
        <dgm:presLayoutVars>
          <dgm:bulletEnabled val="1"/>
        </dgm:presLayoutVars>
      </dgm:prSet>
      <dgm:spPr/>
    </dgm:pt>
  </dgm:ptLst>
  <dgm:cxnLst>
    <dgm:cxn modelId="{A8E8710E-9304-44DA-A124-AF78E0D2DFBC}" type="presOf" srcId="{4791463A-F739-4110-8CA7-F5A3693DE2E3}" destId="{55BD72F5-AED8-4CE2-A259-0B85A0514D32}" srcOrd="0" destOrd="0" presId="urn:microsoft.com/office/officeart/2005/8/layout/process5"/>
    <dgm:cxn modelId="{C9072018-76E7-4542-AEDB-087C68B2E045}" type="presOf" srcId="{87B9AB5D-EE17-4FC1-8D2C-27AFFC6830DB}" destId="{DCDA84D8-8D48-47FA-A781-A602D462A54A}" srcOrd="0" destOrd="0" presId="urn:microsoft.com/office/officeart/2005/8/layout/process5"/>
    <dgm:cxn modelId="{1159911B-DC54-488E-AB22-8C3A2D0F32DA}" type="presOf" srcId="{6C063789-6702-4D2B-A352-804DADDAA913}" destId="{42F945AC-7A79-4C90-BFDB-1E5C2002FE68}" srcOrd="1" destOrd="0" presId="urn:microsoft.com/office/officeart/2005/8/layout/process5"/>
    <dgm:cxn modelId="{88AFAC1E-08DA-4857-9A0F-C8035E1C6943}" srcId="{F1D0DEBD-88CA-4883-84FC-281843ADD0E4}" destId="{C4E101CF-C293-43E8-866E-66289B50C748}" srcOrd="6" destOrd="0" parTransId="{8E9D03AB-02D1-4D9C-A7C4-7445FD0A9B91}" sibTransId="{546F3296-D0B7-4084-98D9-E93702A93F2C}"/>
    <dgm:cxn modelId="{8F670124-5B9D-401E-89E2-CDBA2DE979A0}" type="presOf" srcId="{CE1767B0-D279-48BA-8B50-7DC4EB5DC226}" destId="{07D432EB-14BE-40E3-9735-E192DE2D5358}" srcOrd="1" destOrd="0" presId="urn:microsoft.com/office/officeart/2005/8/layout/process5"/>
    <dgm:cxn modelId="{C0B72525-33FD-4C9B-A8AC-0ED57C576AAD}" type="presOf" srcId="{4E48082D-F9CE-4BFE-A90F-7C5DE59BF5C2}" destId="{B782481E-129B-4C52-A022-D548E1BE2C10}" srcOrd="0" destOrd="0" presId="urn:microsoft.com/office/officeart/2005/8/layout/process5"/>
    <dgm:cxn modelId="{DE899128-E8AE-49E9-9863-248A897A1792}" type="presOf" srcId="{C5770559-F100-4D26-8546-28464E8CC6C3}" destId="{B6015833-BFDC-4ABA-B042-796042B28708}" srcOrd="0" destOrd="0" presId="urn:microsoft.com/office/officeart/2005/8/layout/process5"/>
    <dgm:cxn modelId="{B0F09229-E935-4A7F-9DB3-38F72B7BD526}" srcId="{F1D0DEBD-88CA-4883-84FC-281843ADD0E4}" destId="{9434261F-6A48-44FB-9041-5BB4550EB7DB}" srcOrd="0" destOrd="0" parTransId="{953467C6-DC7D-44F7-9D70-38E8DB227D5E}" sibTransId="{CE1767B0-D279-48BA-8B50-7DC4EB5DC226}"/>
    <dgm:cxn modelId="{5ECC112B-4988-4891-B93A-B44556EFEAD2}" type="presOf" srcId="{5A414F3E-C747-47D0-AD2B-051814FEB86F}" destId="{1D732C31-39B8-4795-8C76-082FA0EFE241}" srcOrd="0" destOrd="0" presId="urn:microsoft.com/office/officeart/2005/8/layout/process5"/>
    <dgm:cxn modelId="{36565A2B-3445-4D89-9974-1848B5B0BFF1}" type="presOf" srcId="{46EFF5D2-4279-4C64-ABF1-19F478D36CEF}" destId="{0503A127-7007-4F84-AA55-95553158A1E2}" srcOrd="0" destOrd="0" presId="urn:microsoft.com/office/officeart/2005/8/layout/process5"/>
    <dgm:cxn modelId="{AE40842B-7D55-4E49-89F8-0F8D8B43F07A}" type="presOf" srcId="{C5770559-F100-4D26-8546-28464E8CC6C3}" destId="{226CB46F-4201-41C8-B4EB-E4CCD033268F}" srcOrd="1" destOrd="0" presId="urn:microsoft.com/office/officeart/2005/8/layout/process5"/>
    <dgm:cxn modelId="{79597C3E-6A72-4F33-A25B-4AD6322C9DCC}" type="presOf" srcId="{CE1767B0-D279-48BA-8B50-7DC4EB5DC226}" destId="{7787DA92-769E-4E01-9EDE-83FDD464CDEF}" srcOrd="0" destOrd="0" presId="urn:microsoft.com/office/officeart/2005/8/layout/process5"/>
    <dgm:cxn modelId="{37A5A23E-C385-46ED-8746-741E4170CD17}" srcId="{F1D0DEBD-88CA-4883-84FC-281843ADD0E4}" destId="{FC6E0A68-C44D-4934-88E9-683C7324B9C0}" srcOrd="2" destOrd="0" parTransId="{DC0BA7A4-C1D0-4681-8EDC-41DFF0493D59}" sibTransId="{3521A0E1-7B74-41DA-A0CC-E0353194D877}"/>
    <dgm:cxn modelId="{32DF7B3F-08E9-419E-B5FF-D05D3CAA138B}" type="presOf" srcId="{3521A0E1-7B74-41DA-A0CC-E0353194D877}" destId="{3C9AC020-AB59-4C63-BD54-335665CB93BB}" srcOrd="1" destOrd="0" presId="urn:microsoft.com/office/officeart/2005/8/layout/process5"/>
    <dgm:cxn modelId="{35D03643-9701-4A16-842D-7B278FFF4870}" type="presOf" srcId="{46EFF5D2-4279-4C64-ABF1-19F478D36CEF}" destId="{C82E16B3-5F52-4261-ADEE-64645C9EA03A}" srcOrd="1" destOrd="0" presId="urn:microsoft.com/office/officeart/2005/8/layout/process5"/>
    <dgm:cxn modelId="{4B19A843-B4B7-4E8A-96AD-8EC7771A79B5}" type="presOf" srcId="{0ABAFC7D-5144-42D5-B12E-8547C371CEB5}" destId="{FD9F1878-B177-414D-92CF-58F393A31561}" srcOrd="0" destOrd="0" presId="urn:microsoft.com/office/officeart/2005/8/layout/process5"/>
    <dgm:cxn modelId="{C03CFE64-6746-4A10-BC16-E198D804A5BA}" srcId="{F1D0DEBD-88CA-4883-84FC-281843ADD0E4}" destId="{5A414F3E-C747-47D0-AD2B-051814FEB86F}" srcOrd="3" destOrd="0" parTransId="{732FC427-6439-4F55-BD3C-02F53DACC720}" sibTransId="{87B9AB5D-EE17-4FC1-8D2C-27AFFC6830DB}"/>
    <dgm:cxn modelId="{E2DF5366-1010-4215-B59A-2883696FD2FB}" srcId="{F1D0DEBD-88CA-4883-84FC-281843ADD0E4}" destId="{0CD3C0F6-B4E0-4449-B347-EE689708FDB5}" srcOrd="8" destOrd="0" parTransId="{FD5D4A9F-0423-4106-A788-C93FB948A60C}" sibTransId="{46EFF5D2-4279-4C64-ABF1-19F478D36CEF}"/>
    <dgm:cxn modelId="{F89AE546-44C7-4339-9369-F07F2CCF5B5E}" type="presOf" srcId="{546F3296-D0B7-4084-98D9-E93702A93F2C}" destId="{4E6706D5-B25A-46F3-B7E4-A23AC303D662}" srcOrd="1" destOrd="0" presId="urn:microsoft.com/office/officeart/2005/8/layout/process5"/>
    <dgm:cxn modelId="{D7D7F069-6EF9-4A1D-8EDB-404C1054D637}" srcId="{F1D0DEBD-88CA-4883-84FC-281843ADD0E4}" destId="{559851C9-E09C-42EB-9F4A-9A82824E0B17}" srcOrd="4" destOrd="0" parTransId="{5036698B-632A-4677-ADE0-A4EE1046F708}" sibTransId="{6C063789-6702-4D2B-A352-804DADDAA913}"/>
    <dgm:cxn modelId="{4E8A6D4A-3246-48CF-989E-26CCC56EF1EF}" type="presOf" srcId="{6C063789-6702-4D2B-A352-804DADDAA913}" destId="{BB487EEC-86E3-4554-91A8-92937D179601}" srcOrd="0" destOrd="0" presId="urn:microsoft.com/office/officeart/2005/8/layout/process5"/>
    <dgm:cxn modelId="{31C3D74A-F39A-461E-966B-A3436E503275}" srcId="{F1D0DEBD-88CA-4883-84FC-281843ADD0E4}" destId="{0ABAFC7D-5144-42D5-B12E-8547C371CEB5}" srcOrd="9" destOrd="0" parTransId="{A302290E-66FA-43A0-BA2C-B8A7940B6A93}" sibTransId="{7D8FA843-7D53-4694-9A7A-698EC76BCE95}"/>
    <dgm:cxn modelId="{1EB18A52-583E-4FAC-9EF7-6E216AFE9A44}" type="presOf" srcId="{F4CFBAA8-2930-4B2B-87D2-E5041947D106}" destId="{EA3EAFD5-7290-4111-A423-820AE6C2F9D3}" srcOrd="1" destOrd="0" presId="urn:microsoft.com/office/officeart/2005/8/layout/process5"/>
    <dgm:cxn modelId="{A3533B58-853C-4114-B2FF-5CF1F372FD3C}" type="presOf" srcId="{87B9AB5D-EE17-4FC1-8D2C-27AFFC6830DB}" destId="{026BCF72-7DE8-4CB2-8DAA-AD15E5A7597F}" srcOrd="1" destOrd="0" presId="urn:microsoft.com/office/officeart/2005/8/layout/process5"/>
    <dgm:cxn modelId="{33BD6B5A-FB51-433B-B637-5337F536A018}" type="presOf" srcId="{F1D0DEBD-88CA-4883-84FC-281843ADD0E4}" destId="{760546CD-B10B-45B3-B43D-8D64BE0A667F}" srcOrd="0" destOrd="0" presId="urn:microsoft.com/office/officeart/2005/8/layout/process5"/>
    <dgm:cxn modelId="{08C30289-BB9D-4EB6-B40C-E6B054D4DB55}" type="presOf" srcId="{559851C9-E09C-42EB-9F4A-9A82824E0B17}" destId="{85466C21-ABAF-4EEF-869A-6850F954CD77}" srcOrd="0" destOrd="0" presId="urn:microsoft.com/office/officeart/2005/8/layout/process5"/>
    <dgm:cxn modelId="{4F00EF8D-732D-4F0F-B8BD-7EE68A4ED6A5}" type="presOf" srcId="{3521A0E1-7B74-41DA-A0CC-E0353194D877}" destId="{DF4F3F67-1816-453A-BEBB-657731186840}" srcOrd="0" destOrd="0" presId="urn:microsoft.com/office/officeart/2005/8/layout/process5"/>
    <dgm:cxn modelId="{EB23818E-195E-432F-8502-3B641BF315BD}" type="presOf" srcId="{546F3296-D0B7-4084-98D9-E93702A93F2C}" destId="{CC99AD88-187E-4780-A318-7FB1F1D27C90}" srcOrd="0" destOrd="0" presId="urn:microsoft.com/office/officeart/2005/8/layout/process5"/>
    <dgm:cxn modelId="{3301139D-583C-4D7B-BF18-965684C5F9C9}" srcId="{F1D0DEBD-88CA-4883-84FC-281843ADD0E4}" destId="{1FB347BD-9706-4656-B5CF-97F861ECD4E9}" srcOrd="1" destOrd="0" parTransId="{0BE12569-AD96-407E-A825-53EEDF404635}" sibTransId="{F4CFBAA8-2930-4B2B-87D2-E5041947D106}"/>
    <dgm:cxn modelId="{F2DF8A9F-3F01-477D-BB8E-70B4C4A437D0}" type="presOf" srcId="{C4E101CF-C293-43E8-866E-66289B50C748}" destId="{8869F6BC-CC14-4D5D-8D4D-3DAD9EC4C6DF}" srcOrd="0" destOrd="0" presId="urn:microsoft.com/office/officeart/2005/8/layout/process5"/>
    <dgm:cxn modelId="{C9B854A9-F059-4F16-A0F3-2918CA09279A}" srcId="{F1D0DEBD-88CA-4883-84FC-281843ADD0E4}" destId="{2A3282DA-5AED-453D-A62B-ACFC2CF1A3D7}" srcOrd="5" destOrd="0" parTransId="{47AF03D6-605B-4445-827C-CD4894B9A20F}" sibTransId="{C5770559-F100-4D26-8546-28464E8CC6C3}"/>
    <dgm:cxn modelId="{BBC849CB-5A37-4196-8821-BB9AC5A2E386}" type="presOf" srcId="{4791463A-F739-4110-8CA7-F5A3693DE2E3}" destId="{A6D4D49B-C383-4307-AD6B-3E272C911B50}" srcOrd="1" destOrd="0" presId="urn:microsoft.com/office/officeart/2005/8/layout/process5"/>
    <dgm:cxn modelId="{3FA82DCD-2093-4DE6-BFCE-B1C68E909398}" type="presOf" srcId="{9434261F-6A48-44FB-9041-5BB4550EB7DB}" destId="{D981249E-4DA8-4D23-80A2-A50578A4D768}" srcOrd="0" destOrd="0" presId="urn:microsoft.com/office/officeart/2005/8/layout/process5"/>
    <dgm:cxn modelId="{C01502DA-151B-4674-A468-835301F6D43B}" type="presOf" srcId="{2A3282DA-5AED-453D-A62B-ACFC2CF1A3D7}" destId="{378E56D8-B2A9-4A2F-B395-E02E9763B11A}" srcOrd="0" destOrd="0" presId="urn:microsoft.com/office/officeart/2005/8/layout/process5"/>
    <dgm:cxn modelId="{170BF6DA-6680-4D42-ABDA-E86C7D4E09DF}" type="presOf" srcId="{0CD3C0F6-B4E0-4449-B347-EE689708FDB5}" destId="{23B9DA76-C2BD-4E27-B5B6-F5444DE0D5C4}" srcOrd="0" destOrd="0" presId="urn:microsoft.com/office/officeart/2005/8/layout/process5"/>
    <dgm:cxn modelId="{D79C49F2-2D0B-40A1-8FD8-F886A66BDE16}" type="presOf" srcId="{F4CFBAA8-2930-4B2B-87D2-E5041947D106}" destId="{12E3344A-A1C2-4C90-A62A-1B762F7CE24D}" srcOrd="0" destOrd="0" presId="urn:microsoft.com/office/officeart/2005/8/layout/process5"/>
    <dgm:cxn modelId="{A829A6F4-CC8D-4ED7-9D89-BCFBE8C6833F}" type="presOf" srcId="{1FB347BD-9706-4656-B5CF-97F861ECD4E9}" destId="{EEDD2E4C-87E7-4B00-8A2D-17E70B1EB2FC}" srcOrd="0" destOrd="0" presId="urn:microsoft.com/office/officeart/2005/8/layout/process5"/>
    <dgm:cxn modelId="{272D20FB-A584-4319-B09D-57E9078D5AEE}" srcId="{F1D0DEBD-88CA-4883-84FC-281843ADD0E4}" destId="{4E48082D-F9CE-4BFE-A90F-7C5DE59BF5C2}" srcOrd="7" destOrd="0" parTransId="{2416BE56-052A-4950-B386-5A4FBA4714F8}" sibTransId="{4791463A-F739-4110-8CA7-F5A3693DE2E3}"/>
    <dgm:cxn modelId="{70F2B4FD-5244-4FA5-ADA9-DA24ACEEBED8}" type="presOf" srcId="{FC6E0A68-C44D-4934-88E9-683C7324B9C0}" destId="{6D728532-5E62-4C1D-832F-0FE50611BA6F}" srcOrd="0" destOrd="0" presId="urn:microsoft.com/office/officeart/2005/8/layout/process5"/>
    <dgm:cxn modelId="{48355F93-3ECB-4415-BCBD-E160AD1913F7}" type="presParOf" srcId="{760546CD-B10B-45B3-B43D-8D64BE0A667F}" destId="{D981249E-4DA8-4D23-80A2-A50578A4D768}" srcOrd="0" destOrd="0" presId="urn:microsoft.com/office/officeart/2005/8/layout/process5"/>
    <dgm:cxn modelId="{D23259A6-3F64-4864-AEC5-A249A0F2A948}" type="presParOf" srcId="{760546CD-B10B-45B3-B43D-8D64BE0A667F}" destId="{7787DA92-769E-4E01-9EDE-83FDD464CDEF}" srcOrd="1" destOrd="0" presId="urn:microsoft.com/office/officeart/2005/8/layout/process5"/>
    <dgm:cxn modelId="{D7E9A33D-20F3-46AF-BCA9-3788CD3AFDE8}" type="presParOf" srcId="{7787DA92-769E-4E01-9EDE-83FDD464CDEF}" destId="{07D432EB-14BE-40E3-9735-E192DE2D5358}" srcOrd="0" destOrd="0" presId="urn:microsoft.com/office/officeart/2005/8/layout/process5"/>
    <dgm:cxn modelId="{74DF119A-4C2B-420A-955C-698888B66C0D}" type="presParOf" srcId="{760546CD-B10B-45B3-B43D-8D64BE0A667F}" destId="{EEDD2E4C-87E7-4B00-8A2D-17E70B1EB2FC}" srcOrd="2" destOrd="0" presId="urn:microsoft.com/office/officeart/2005/8/layout/process5"/>
    <dgm:cxn modelId="{EBC6DD42-706B-43AB-A1BF-3DE865AA7520}" type="presParOf" srcId="{760546CD-B10B-45B3-B43D-8D64BE0A667F}" destId="{12E3344A-A1C2-4C90-A62A-1B762F7CE24D}" srcOrd="3" destOrd="0" presId="urn:microsoft.com/office/officeart/2005/8/layout/process5"/>
    <dgm:cxn modelId="{92FB274C-C3F7-4B3B-96AC-85846A9B90C8}" type="presParOf" srcId="{12E3344A-A1C2-4C90-A62A-1B762F7CE24D}" destId="{EA3EAFD5-7290-4111-A423-820AE6C2F9D3}" srcOrd="0" destOrd="0" presId="urn:microsoft.com/office/officeart/2005/8/layout/process5"/>
    <dgm:cxn modelId="{206DB433-A3BA-4DBC-BE34-45E2DB2697C5}" type="presParOf" srcId="{760546CD-B10B-45B3-B43D-8D64BE0A667F}" destId="{6D728532-5E62-4C1D-832F-0FE50611BA6F}" srcOrd="4" destOrd="0" presId="urn:microsoft.com/office/officeart/2005/8/layout/process5"/>
    <dgm:cxn modelId="{0F118CFE-2E3C-484C-BE70-EFC5FA560E51}" type="presParOf" srcId="{760546CD-B10B-45B3-B43D-8D64BE0A667F}" destId="{DF4F3F67-1816-453A-BEBB-657731186840}" srcOrd="5" destOrd="0" presId="urn:microsoft.com/office/officeart/2005/8/layout/process5"/>
    <dgm:cxn modelId="{4CEBB260-CB1E-4091-85B5-9574F10D8054}" type="presParOf" srcId="{DF4F3F67-1816-453A-BEBB-657731186840}" destId="{3C9AC020-AB59-4C63-BD54-335665CB93BB}" srcOrd="0" destOrd="0" presId="urn:microsoft.com/office/officeart/2005/8/layout/process5"/>
    <dgm:cxn modelId="{4D14D41D-443A-417D-BDA6-A5577CF59FEF}" type="presParOf" srcId="{760546CD-B10B-45B3-B43D-8D64BE0A667F}" destId="{1D732C31-39B8-4795-8C76-082FA0EFE241}" srcOrd="6" destOrd="0" presId="urn:microsoft.com/office/officeart/2005/8/layout/process5"/>
    <dgm:cxn modelId="{D64A32C8-CD97-4F6E-BE5D-8CFFE2BB66C2}" type="presParOf" srcId="{760546CD-B10B-45B3-B43D-8D64BE0A667F}" destId="{DCDA84D8-8D48-47FA-A781-A602D462A54A}" srcOrd="7" destOrd="0" presId="urn:microsoft.com/office/officeart/2005/8/layout/process5"/>
    <dgm:cxn modelId="{6C3595B0-E344-49DE-B0C4-2251036E9971}" type="presParOf" srcId="{DCDA84D8-8D48-47FA-A781-A602D462A54A}" destId="{026BCF72-7DE8-4CB2-8DAA-AD15E5A7597F}" srcOrd="0" destOrd="0" presId="urn:microsoft.com/office/officeart/2005/8/layout/process5"/>
    <dgm:cxn modelId="{2BCC295F-B5BE-4463-A04A-FB5F0ACCFA15}" type="presParOf" srcId="{760546CD-B10B-45B3-B43D-8D64BE0A667F}" destId="{85466C21-ABAF-4EEF-869A-6850F954CD77}" srcOrd="8" destOrd="0" presId="urn:microsoft.com/office/officeart/2005/8/layout/process5"/>
    <dgm:cxn modelId="{D34D7A42-6B50-4D12-AA53-44240DD2362B}" type="presParOf" srcId="{760546CD-B10B-45B3-B43D-8D64BE0A667F}" destId="{BB487EEC-86E3-4554-91A8-92937D179601}" srcOrd="9" destOrd="0" presId="urn:microsoft.com/office/officeart/2005/8/layout/process5"/>
    <dgm:cxn modelId="{FB32680A-8181-4DE9-A2FF-12A394A207B6}" type="presParOf" srcId="{BB487EEC-86E3-4554-91A8-92937D179601}" destId="{42F945AC-7A79-4C90-BFDB-1E5C2002FE68}" srcOrd="0" destOrd="0" presId="urn:microsoft.com/office/officeart/2005/8/layout/process5"/>
    <dgm:cxn modelId="{FCDD9769-44D1-4F99-AE62-5253966A411F}" type="presParOf" srcId="{760546CD-B10B-45B3-B43D-8D64BE0A667F}" destId="{378E56D8-B2A9-4A2F-B395-E02E9763B11A}" srcOrd="10" destOrd="0" presId="urn:microsoft.com/office/officeart/2005/8/layout/process5"/>
    <dgm:cxn modelId="{1C975D3B-F72A-438A-BD38-414107B17429}" type="presParOf" srcId="{760546CD-B10B-45B3-B43D-8D64BE0A667F}" destId="{B6015833-BFDC-4ABA-B042-796042B28708}" srcOrd="11" destOrd="0" presId="urn:microsoft.com/office/officeart/2005/8/layout/process5"/>
    <dgm:cxn modelId="{B0B98C17-95C2-43B1-9E44-63CF06D33B71}" type="presParOf" srcId="{B6015833-BFDC-4ABA-B042-796042B28708}" destId="{226CB46F-4201-41C8-B4EB-E4CCD033268F}" srcOrd="0" destOrd="0" presId="urn:microsoft.com/office/officeart/2005/8/layout/process5"/>
    <dgm:cxn modelId="{D29FE1FA-5DDA-4AD7-BBBD-178044DED697}" type="presParOf" srcId="{760546CD-B10B-45B3-B43D-8D64BE0A667F}" destId="{8869F6BC-CC14-4D5D-8D4D-3DAD9EC4C6DF}" srcOrd="12" destOrd="0" presId="urn:microsoft.com/office/officeart/2005/8/layout/process5"/>
    <dgm:cxn modelId="{5D9A28A1-A076-4781-AE90-2BDCBFA1FE27}" type="presParOf" srcId="{760546CD-B10B-45B3-B43D-8D64BE0A667F}" destId="{CC99AD88-187E-4780-A318-7FB1F1D27C90}" srcOrd="13" destOrd="0" presId="urn:microsoft.com/office/officeart/2005/8/layout/process5"/>
    <dgm:cxn modelId="{9E1A611D-9B8F-41BE-AA66-3930FEC0737F}" type="presParOf" srcId="{CC99AD88-187E-4780-A318-7FB1F1D27C90}" destId="{4E6706D5-B25A-46F3-B7E4-A23AC303D662}" srcOrd="0" destOrd="0" presId="urn:microsoft.com/office/officeart/2005/8/layout/process5"/>
    <dgm:cxn modelId="{4C5FC0A9-3EF1-46A7-8BFC-4140F4E9F51F}" type="presParOf" srcId="{760546CD-B10B-45B3-B43D-8D64BE0A667F}" destId="{B782481E-129B-4C52-A022-D548E1BE2C10}" srcOrd="14" destOrd="0" presId="urn:microsoft.com/office/officeart/2005/8/layout/process5"/>
    <dgm:cxn modelId="{606823EA-FDA1-4589-892C-EDC062CAC9A4}" type="presParOf" srcId="{760546CD-B10B-45B3-B43D-8D64BE0A667F}" destId="{55BD72F5-AED8-4CE2-A259-0B85A0514D32}" srcOrd="15" destOrd="0" presId="urn:microsoft.com/office/officeart/2005/8/layout/process5"/>
    <dgm:cxn modelId="{04964E1D-2D61-4444-A1B3-AD03219625F0}" type="presParOf" srcId="{55BD72F5-AED8-4CE2-A259-0B85A0514D32}" destId="{A6D4D49B-C383-4307-AD6B-3E272C911B50}" srcOrd="0" destOrd="0" presId="urn:microsoft.com/office/officeart/2005/8/layout/process5"/>
    <dgm:cxn modelId="{5D931FCB-64E6-4BE9-B559-F39AF4812716}" type="presParOf" srcId="{760546CD-B10B-45B3-B43D-8D64BE0A667F}" destId="{23B9DA76-C2BD-4E27-B5B6-F5444DE0D5C4}" srcOrd="16" destOrd="0" presId="urn:microsoft.com/office/officeart/2005/8/layout/process5"/>
    <dgm:cxn modelId="{4B1715A6-2A27-4592-ACC4-CF6BC5725502}" type="presParOf" srcId="{760546CD-B10B-45B3-B43D-8D64BE0A667F}" destId="{0503A127-7007-4F84-AA55-95553158A1E2}" srcOrd="17" destOrd="0" presId="urn:microsoft.com/office/officeart/2005/8/layout/process5"/>
    <dgm:cxn modelId="{C61AA67B-33A7-4BA4-89BC-53847FDEDD4B}" type="presParOf" srcId="{0503A127-7007-4F84-AA55-95553158A1E2}" destId="{C82E16B3-5F52-4261-ADEE-64645C9EA03A}" srcOrd="0" destOrd="0" presId="urn:microsoft.com/office/officeart/2005/8/layout/process5"/>
    <dgm:cxn modelId="{71BAFEE8-FB7F-497E-96FA-52A31E17E54F}" type="presParOf" srcId="{760546CD-B10B-45B3-B43D-8D64BE0A667F}" destId="{FD9F1878-B177-414D-92CF-58F393A31561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8300A5-F42B-47B8-8319-E763F90361A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041AE69-5F62-4719-859E-3E01192BF2F2}">
      <dgm:prSet custT="1"/>
      <dgm:spPr/>
      <dgm:t>
        <a:bodyPr/>
        <a:lstStyle/>
        <a:p>
          <a:r>
            <a:rPr lang="pl-PL" sz="1200" dirty="0"/>
            <a:t>Będąc świadkiem hejtu lub jego ofiarą możemy jemu zapobiec zgłaszając fakt do administratora strony</a:t>
          </a:r>
          <a:r>
            <a:rPr lang="pl-PL" sz="500" dirty="0"/>
            <a:t>.</a:t>
          </a:r>
          <a:endParaRPr lang="en-US" sz="500" dirty="0"/>
        </a:p>
      </dgm:t>
    </dgm:pt>
    <dgm:pt modelId="{2AB7F6F5-7F74-435D-89AE-CC4194338FE0}" type="parTrans" cxnId="{9661DDB9-EED2-4A7B-A859-3BD0F4B2A9F9}">
      <dgm:prSet/>
      <dgm:spPr/>
      <dgm:t>
        <a:bodyPr/>
        <a:lstStyle/>
        <a:p>
          <a:endParaRPr lang="en-US"/>
        </a:p>
      </dgm:t>
    </dgm:pt>
    <dgm:pt modelId="{D239B827-402D-4DDB-9326-6390DFE7C43B}" type="sibTrans" cxnId="{9661DDB9-EED2-4A7B-A859-3BD0F4B2A9F9}">
      <dgm:prSet/>
      <dgm:spPr/>
      <dgm:t>
        <a:bodyPr/>
        <a:lstStyle/>
        <a:p>
          <a:endParaRPr lang="en-US"/>
        </a:p>
      </dgm:t>
    </dgm:pt>
    <dgm:pt modelId="{04E819FA-72C8-498D-9792-58703ACDBF55}">
      <dgm:prSet custT="1"/>
      <dgm:spPr/>
      <dgm:t>
        <a:bodyPr/>
        <a:lstStyle/>
        <a:p>
          <a:r>
            <a:rPr lang="pl-PL" sz="1200" dirty="0"/>
            <a:t>1. Zgłoś hejt do administratora strony, portalu. Jak to możesz zrobić</a:t>
          </a:r>
          <a:r>
            <a:rPr lang="pl-PL" sz="500" dirty="0"/>
            <a:t>:</a:t>
          </a:r>
          <a:endParaRPr lang="en-US" sz="500" dirty="0"/>
        </a:p>
      </dgm:t>
    </dgm:pt>
    <dgm:pt modelId="{64FA12E5-7E0F-4F38-AD57-C57985D27636}" type="parTrans" cxnId="{D964A995-ED96-445B-ACA1-9529DB623B0E}">
      <dgm:prSet/>
      <dgm:spPr/>
      <dgm:t>
        <a:bodyPr/>
        <a:lstStyle/>
        <a:p>
          <a:endParaRPr lang="en-US"/>
        </a:p>
      </dgm:t>
    </dgm:pt>
    <dgm:pt modelId="{B2481707-D188-46A8-BB37-E847441DD1A4}" type="sibTrans" cxnId="{D964A995-ED96-445B-ACA1-9529DB623B0E}">
      <dgm:prSet/>
      <dgm:spPr/>
      <dgm:t>
        <a:bodyPr/>
        <a:lstStyle/>
        <a:p>
          <a:endParaRPr lang="en-US"/>
        </a:p>
      </dgm:t>
    </dgm:pt>
    <dgm:pt modelId="{F15E051E-5CD4-4A4F-8EB6-C43855C3210D}">
      <dgm:prSet custT="1"/>
      <dgm:spPr/>
      <dgm:t>
        <a:bodyPr/>
        <a:lstStyle/>
        <a:p>
          <a:r>
            <a:rPr lang="pl-PL" sz="1200" dirty="0"/>
            <a:t>Na </a:t>
          </a:r>
          <a:r>
            <a:rPr lang="pl-PL" sz="1200" dirty="0" err="1"/>
            <a:t>facebooku</a:t>
          </a:r>
          <a:r>
            <a:rPr lang="pl-PL" sz="1200" dirty="0"/>
            <a:t>: </a:t>
          </a:r>
          <a:r>
            <a:rPr lang="pl-PL" sz="1200" dirty="0">
              <a:hlinkClick xmlns:r="http://schemas.openxmlformats.org/officeDocument/2006/relationships" r:id="rId1"/>
            </a:rPr>
            <a:t>https://www.youtube.com/watch?v=sJnPZIaiEA0</a:t>
          </a:r>
          <a:endParaRPr lang="en-US" sz="1200" dirty="0"/>
        </a:p>
      </dgm:t>
    </dgm:pt>
    <dgm:pt modelId="{231833CA-38E5-4AC6-92AB-443BE7AC2175}" type="parTrans" cxnId="{E60D4BD7-FD42-44B6-929A-4E88235636AA}">
      <dgm:prSet/>
      <dgm:spPr/>
      <dgm:t>
        <a:bodyPr/>
        <a:lstStyle/>
        <a:p>
          <a:endParaRPr lang="en-US"/>
        </a:p>
      </dgm:t>
    </dgm:pt>
    <dgm:pt modelId="{8BA18EA2-332E-4F67-9661-2E5EBD1ACA11}" type="sibTrans" cxnId="{E60D4BD7-FD42-44B6-929A-4E88235636AA}">
      <dgm:prSet/>
      <dgm:spPr/>
      <dgm:t>
        <a:bodyPr/>
        <a:lstStyle/>
        <a:p>
          <a:endParaRPr lang="en-US"/>
        </a:p>
      </dgm:t>
    </dgm:pt>
    <dgm:pt modelId="{D110A3F0-A758-4F3A-9D08-9C67C0F0461F}">
      <dgm:prSet custT="1"/>
      <dgm:spPr/>
      <dgm:t>
        <a:bodyPr/>
        <a:lstStyle/>
        <a:p>
          <a:r>
            <a:rPr lang="pl-PL" sz="1200" dirty="0"/>
            <a:t>Twitter: </a:t>
          </a:r>
          <a:r>
            <a:rPr lang="pl-PL" sz="1200" dirty="0">
              <a:hlinkClick xmlns:r="http://schemas.openxmlformats.org/officeDocument/2006/relationships" r:id="rId2"/>
            </a:rPr>
            <a:t>https://www.youtube.com/watch?v=AeFWZJ8JEYo</a:t>
          </a:r>
          <a:endParaRPr lang="en-US" sz="1200" dirty="0"/>
        </a:p>
      </dgm:t>
    </dgm:pt>
    <dgm:pt modelId="{D20932F6-123B-416B-AEC0-3CED515853C3}" type="parTrans" cxnId="{B6635068-A467-4F77-9B20-1802719574EA}">
      <dgm:prSet/>
      <dgm:spPr/>
      <dgm:t>
        <a:bodyPr/>
        <a:lstStyle/>
        <a:p>
          <a:endParaRPr lang="en-US"/>
        </a:p>
      </dgm:t>
    </dgm:pt>
    <dgm:pt modelId="{542F1F4A-E481-4B0F-9D15-F68C6942C1FB}" type="sibTrans" cxnId="{B6635068-A467-4F77-9B20-1802719574EA}">
      <dgm:prSet/>
      <dgm:spPr/>
      <dgm:t>
        <a:bodyPr/>
        <a:lstStyle/>
        <a:p>
          <a:endParaRPr lang="en-US"/>
        </a:p>
      </dgm:t>
    </dgm:pt>
    <dgm:pt modelId="{D3C02D15-0EEE-405A-8B19-F749CC9EAD8F}">
      <dgm:prSet custT="1"/>
      <dgm:spPr/>
      <dgm:t>
        <a:bodyPr/>
        <a:lstStyle/>
        <a:p>
          <a:r>
            <a:rPr lang="pl-PL" sz="1200" dirty="0" err="1"/>
            <a:t>Goggle</a:t>
          </a:r>
          <a:r>
            <a:rPr lang="pl-PL" sz="1200" dirty="0"/>
            <a:t> +: </a:t>
          </a:r>
          <a:r>
            <a:rPr lang="pl-PL" sz="1200" dirty="0">
              <a:hlinkClick xmlns:r="http://schemas.openxmlformats.org/officeDocument/2006/relationships" r:id="rId3"/>
            </a:rPr>
            <a:t>https://www.youtube.com/watch?v=NPb31ZDKPDw</a:t>
          </a:r>
          <a:endParaRPr lang="en-US" sz="1200" dirty="0"/>
        </a:p>
      </dgm:t>
    </dgm:pt>
    <dgm:pt modelId="{190DAD81-80CD-41A5-BB02-4412B91F6C7E}" type="parTrans" cxnId="{B89AFDB9-FF11-459A-8C60-4DC41E1530A9}">
      <dgm:prSet/>
      <dgm:spPr/>
      <dgm:t>
        <a:bodyPr/>
        <a:lstStyle/>
        <a:p>
          <a:endParaRPr lang="en-US"/>
        </a:p>
      </dgm:t>
    </dgm:pt>
    <dgm:pt modelId="{6AE2C7C4-C9C5-408B-AA40-88DA849296CB}" type="sibTrans" cxnId="{B89AFDB9-FF11-459A-8C60-4DC41E1530A9}">
      <dgm:prSet/>
      <dgm:spPr/>
      <dgm:t>
        <a:bodyPr/>
        <a:lstStyle/>
        <a:p>
          <a:endParaRPr lang="en-US"/>
        </a:p>
      </dgm:t>
    </dgm:pt>
    <dgm:pt modelId="{886519C7-7360-4EC9-9E4A-5C50DE8FEC88}">
      <dgm:prSet custT="1"/>
      <dgm:spPr/>
      <dgm:t>
        <a:bodyPr/>
        <a:lstStyle/>
        <a:p>
          <a:r>
            <a:rPr lang="pt-BR" sz="1200" dirty="0"/>
            <a:t>Youtube: </a:t>
          </a:r>
          <a:r>
            <a:rPr lang="pt-BR" sz="1200" dirty="0">
              <a:hlinkClick xmlns:r="http://schemas.openxmlformats.org/officeDocument/2006/relationships" r:id="rId4"/>
            </a:rPr>
            <a:t>https://www.youtube.com/watch?v=Wk7CEcslsAQ</a:t>
          </a:r>
          <a:endParaRPr lang="en-US" sz="1200" dirty="0"/>
        </a:p>
      </dgm:t>
    </dgm:pt>
    <dgm:pt modelId="{5EC01F6B-0D85-48AA-89D5-189462298DC2}" type="parTrans" cxnId="{B09F4C15-B312-4E01-9120-F0AAA153A556}">
      <dgm:prSet/>
      <dgm:spPr/>
      <dgm:t>
        <a:bodyPr/>
        <a:lstStyle/>
        <a:p>
          <a:endParaRPr lang="en-US"/>
        </a:p>
      </dgm:t>
    </dgm:pt>
    <dgm:pt modelId="{912CA12E-BBD3-4D09-AB9A-553A61EF2205}" type="sibTrans" cxnId="{B09F4C15-B312-4E01-9120-F0AAA153A556}">
      <dgm:prSet/>
      <dgm:spPr/>
      <dgm:t>
        <a:bodyPr/>
        <a:lstStyle/>
        <a:p>
          <a:endParaRPr lang="en-US"/>
        </a:p>
      </dgm:t>
    </dgm:pt>
    <dgm:pt modelId="{CA8EB229-53F2-44BD-A1DB-E1921BED3B23}">
      <dgm:prSet custT="1"/>
      <dgm:spPr/>
      <dgm:t>
        <a:bodyPr/>
        <a:lstStyle/>
        <a:p>
          <a:r>
            <a:rPr lang="pl-PL" sz="1200" dirty="0"/>
            <a:t>Lub poprzez stronę :</a:t>
          </a:r>
          <a:br>
            <a:rPr lang="pl-PL" sz="1200" dirty="0"/>
          </a:br>
          <a:endParaRPr lang="en-US" sz="1200" dirty="0"/>
        </a:p>
      </dgm:t>
    </dgm:pt>
    <dgm:pt modelId="{F8FDC9C5-A220-4931-A685-AAC40E3D693C}" type="parTrans" cxnId="{E7B74132-203E-4B3E-A9E9-6385F18DAE9A}">
      <dgm:prSet/>
      <dgm:spPr/>
      <dgm:t>
        <a:bodyPr/>
        <a:lstStyle/>
        <a:p>
          <a:endParaRPr lang="en-US"/>
        </a:p>
      </dgm:t>
    </dgm:pt>
    <dgm:pt modelId="{B591EC1B-ED63-46B4-95CC-7C070C0F1131}" type="sibTrans" cxnId="{E7B74132-203E-4B3E-A9E9-6385F18DAE9A}">
      <dgm:prSet/>
      <dgm:spPr/>
      <dgm:t>
        <a:bodyPr/>
        <a:lstStyle/>
        <a:p>
          <a:endParaRPr lang="en-US"/>
        </a:p>
      </dgm:t>
    </dgm:pt>
    <dgm:pt modelId="{C23C7BBA-E2EE-4F69-BFDA-B37166D39A51}">
      <dgm:prSet custT="1"/>
      <dgm:spPr/>
      <dgm:t>
        <a:bodyPr/>
        <a:lstStyle/>
        <a:p>
          <a:r>
            <a:rPr lang="pl-PL" sz="1200" dirty="0">
              <a:hlinkClick xmlns:r="http://schemas.openxmlformats.org/officeDocument/2006/relationships" r:id="rId5"/>
            </a:rPr>
            <a:t>http://hejtstop.pl/</a:t>
          </a:r>
          <a:endParaRPr lang="en-US" sz="1200" dirty="0"/>
        </a:p>
      </dgm:t>
    </dgm:pt>
    <dgm:pt modelId="{2F8A4B63-3948-4A93-87AE-E6F3EA4B1CA6}" type="parTrans" cxnId="{3F298812-9CE8-4F21-89F7-0CB3DD2C80FA}">
      <dgm:prSet/>
      <dgm:spPr/>
      <dgm:t>
        <a:bodyPr/>
        <a:lstStyle/>
        <a:p>
          <a:endParaRPr lang="en-US"/>
        </a:p>
      </dgm:t>
    </dgm:pt>
    <dgm:pt modelId="{1AA0F950-A8BA-4AE4-A406-DD50AA2FE401}" type="sibTrans" cxnId="{3F298812-9CE8-4F21-89F7-0CB3DD2C80FA}">
      <dgm:prSet/>
      <dgm:spPr/>
      <dgm:t>
        <a:bodyPr/>
        <a:lstStyle/>
        <a:p>
          <a:endParaRPr lang="en-US"/>
        </a:p>
      </dgm:t>
    </dgm:pt>
    <dgm:pt modelId="{1B967E8D-D923-4A59-A45F-858D9544432C}">
      <dgm:prSet custT="1"/>
      <dgm:spPr/>
      <dgm:t>
        <a:bodyPr/>
        <a:lstStyle/>
        <a:p>
          <a:r>
            <a:rPr lang="pl-PL" sz="1200" dirty="0">
              <a:hlinkClick xmlns:r="http://schemas.openxmlformats.org/officeDocument/2006/relationships" r:id="rId6"/>
            </a:rPr>
            <a:t>http://omzrik.pl</a:t>
          </a:r>
          <a:endParaRPr lang="en-US" sz="1200" dirty="0"/>
        </a:p>
      </dgm:t>
    </dgm:pt>
    <dgm:pt modelId="{5EFB8721-36C0-49D6-BD6A-AD146234D31F}" type="parTrans" cxnId="{8CA97927-B286-4F8B-A89D-63A36AAA4308}">
      <dgm:prSet/>
      <dgm:spPr/>
      <dgm:t>
        <a:bodyPr/>
        <a:lstStyle/>
        <a:p>
          <a:endParaRPr lang="en-US"/>
        </a:p>
      </dgm:t>
    </dgm:pt>
    <dgm:pt modelId="{F2DA6B61-2CC8-45AC-9254-30ADCBF159BE}" type="sibTrans" cxnId="{8CA97927-B286-4F8B-A89D-63A36AAA4308}">
      <dgm:prSet/>
      <dgm:spPr/>
      <dgm:t>
        <a:bodyPr/>
        <a:lstStyle/>
        <a:p>
          <a:endParaRPr lang="en-US"/>
        </a:p>
      </dgm:t>
    </dgm:pt>
    <dgm:pt modelId="{353B7F01-6C61-407E-AB71-CDAD255E43B9}">
      <dgm:prSet custT="1"/>
      <dgm:spPr/>
      <dgm:t>
        <a:bodyPr/>
        <a:lstStyle/>
        <a:p>
          <a:r>
            <a:rPr lang="pl-PL" sz="1200" dirty="0">
              <a:hlinkClick xmlns:r="http://schemas.openxmlformats.org/officeDocument/2006/relationships" r:id="rId7"/>
            </a:rPr>
            <a:t>http://dyzurnet.pl</a:t>
          </a:r>
          <a:endParaRPr lang="en-US" sz="1200" dirty="0"/>
        </a:p>
      </dgm:t>
    </dgm:pt>
    <dgm:pt modelId="{5734286B-FC0A-4BDB-8225-4AA85D7F9D76}" type="parTrans" cxnId="{98C30126-80D0-40E7-A602-767E32DC8E7F}">
      <dgm:prSet/>
      <dgm:spPr/>
      <dgm:t>
        <a:bodyPr/>
        <a:lstStyle/>
        <a:p>
          <a:endParaRPr lang="en-US"/>
        </a:p>
      </dgm:t>
    </dgm:pt>
    <dgm:pt modelId="{1709936C-B752-40EA-9BF0-49BEC10270EF}" type="sibTrans" cxnId="{98C30126-80D0-40E7-A602-767E32DC8E7F}">
      <dgm:prSet/>
      <dgm:spPr/>
      <dgm:t>
        <a:bodyPr/>
        <a:lstStyle/>
        <a:p>
          <a:endParaRPr lang="en-US"/>
        </a:p>
      </dgm:t>
    </dgm:pt>
    <dgm:pt modelId="{E465A95D-D764-4CCC-9110-BD12E45113AF}">
      <dgm:prSet custT="1"/>
      <dgm:spPr/>
      <dgm:t>
        <a:bodyPr/>
        <a:lstStyle/>
        <a:p>
          <a:r>
            <a:rPr lang="pl-PL" sz="1100" dirty="0">
              <a:hlinkClick xmlns:r="http://schemas.openxmlformats.org/officeDocument/2006/relationships" r:id="rId8"/>
            </a:rPr>
            <a:t>http://nigdywiecej.org</a:t>
          </a:r>
          <a:endParaRPr lang="en-US" sz="1100" dirty="0"/>
        </a:p>
      </dgm:t>
    </dgm:pt>
    <dgm:pt modelId="{298CBD56-F8CF-4FE3-9342-70FBBEBEBC77}" type="parTrans" cxnId="{7BB376BA-46DE-49CA-AF87-34B132803D9B}">
      <dgm:prSet/>
      <dgm:spPr/>
      <dgm:t>
        <a:bodyPr/>
        <a:lstStyle/>
        <a:p>
          <a:endParaRPr lang="en-US"/>
        </a:p>
      </dgm:t>
    </dgm:pt>
    <dgm:pt modelId="{F3990A05-41C2-4B5E-B1B4-CAE8B6000919}" type="sibTrans" cxnId="{7BB376BA-46DE-49CA-AF87-34B132803D9B}">
      <dgm:prSet/>
      <dgm:spPr/>
      <dgm:t>
        <a:bodyPr/>
        <a:lstStyle/>
        <a:p>
          <a:endParaRPr lang="en-US"/>
        </a:p>
      </dgm:t>
    </dgm:pt>
    <dgm:pt modelId="{997068D8-1ABA-4CF9-9FD6-C69C5AB7F230}">
      <dgm:prSet/>
      <dgm:spPr/>
      <dgm:t>
        <a:bodyPr/>
        <a:lstStyle/>
        <a:p>
          <a:r>
            <a:rPr lang="pl-PL" dirty="0"/>
            <a:t>2. Wciąż nie wiesz co zrobić? </a:t>
          </a:r>
          <a:r>
            <a:rPr lang="pl-PL" b="1" dirty="0">
              <a:solidFill>
                <a:srgbClr val="FF0000"/>
              </a:solidFill>
            </a:rPr>
            <a:t>POROZMAWIAJ Z OSOBĄ DOROSŁĄ</a:t>
          </a:r>
          <a:endParaRPr lang="en-US" dirty="0">
            <a:solidFill>
              <a:srgbClr val="FF0000"/>
            </a:solidFill>
          </a:endParaRPr>
        </a:p>
      </dgm:t>
    </dgm:pt>
    <dgm:pt modelId="{B008B36A-9F54-4ADB-A32F-A41FF82639EA}" type="parTrans" cxnId="{1216434E-2C00-451B-B2E1-DEA41B6B4AE2}">
      <dgm:prSet/>
      <dgm:spPr/>
      <dgm:t>
        <a:bodyPr/>
        <a:lstStyle/>
        <a:p>
          <a:endParaRPr lang="en-US"/>
        </a:p>
      </dgm:t>
    </dgm:pt>
    <dgm:pt modelId="{03890F6E-465B-429A-8A64-2C81F1B5E273}" type="sibTrans" cxnId="{1216434E-2C00-451B-B2E1-DEA41B6B4AE2}">
      <dgm:prSet/>
      <dgm:spPr/>
      <dgm:t>
        <a:bodyPr/>
        <a:lstStyle/>
        <a:p>
          <a:endParaRPr lang="en-US"/>
        </a:p>
      </dgm:t>
    </dgm:pt>
    <dgm:pt modelId="{184DF732-AB45-46C1-880C-A8F5A832E46D}" type="pres">
      <dgm:prSet presAssocID="{678300A5-F42B-47B8-8319-E763F90361AE}" presName="diagram" presStyleCnt="0">
        <dgm:presLayoutVars>
          <dgm:dir/>
          <dgm:resizeHandles val="exact"/>
        </dgm:presLayoutVars>
      </dgm:prSet>
      <dgm:spPr/>
    </dgm:pt>
    <dgm:pt modelId="{C18E6FA4-3C3D-4676-A2A1-17290B94B87D}" type="pres">
      <dgm:prSet presAssocID="{6041AE69-5F62-4719-859E-3E01192BF2F2}" presName="node" presStyleLbl="node1" presStyleIdx="0" presStyleCnt="12">
        <dgm:presLayoutVars>
          <dgm:bulletEnabled val="1"/>
        </dgm:presLayoutVars>
      </dgm:prSet>
      <dgm:spPr/>
    </dgm:pt>
    <dgm:pt modelId="{9AB51724-9AE5-410B-945F-BD0AED7F2C06}" type="pres">
      <dgm:prSet presAssocID="{D239B827-402D-4DDB-9326-6390DFE7C43B}" presName="sibTrans" presStyleCnt="0"/>
      <dgm:spPr/>
    </dgm:pt>
    <dgm:pt modelId="{598FC74A-AF5A-4C47-A7C3-9B544EEB974F}" type="pres">
      <dgm:prSet presAssocID="{04E819FA-72C8-498D-9792-58703ACDBF55}" presName="node" presStyleLbl="node1" presStyleIdx="1" presStyleCnt="12">
        <dgm:presLayoutVars>
          <dgm:bulletEnabled val="1"/>
        </dgm:presLayoutVars>
      </dgm:prSet>
      <dgm:spPr/>
    </dgm:pt>
    <dgm:pt modelId="{83330314-4D5B-4BA6-AD58-47BF867EFD54}" type="pres">
      <dgm:prSet presAssocID="{B2481707-D188-46A8-BB37-E847441DD1A4}" presName="sibTrans" presStyleCnt="0"/>
      <dgm:spPr/>
    </dgm:pt>
    <dgm:pt modelId="{2937C1FA-AF67-4211-B658-BFBFA53EC430}" type="pres">
      <dgm:prSet presAssocID="{F15E051E-5CD4-4A4F-8EB6-C43855C3210D}" presName="node" presStyleLbl="node1" presStyleIdx="2" presStyleCnt="12">
        <dgm:presLayoutVars>
          <dgm:bulletEnabled val="1"/>
        </dgm:presLayoutVars>
      </dgm:prSet>
      <dgm:spPr/>
    </dgm:pt>
    <dgm:pt modelId="{74E6D05F-0878-40A8-B8B0-24217C4AE2B3}" type="pres">
      <dgm:prSet presAssocID="{8BA18EA2-332E-4F67-9661-2E5EBD1ACA11}" presName="sibTrans" presStyleCnt="0"/>
      <dgm:spPr/>
    </dgm:pt>
    <dgm:pt modelId="{78457B87-2AAE-4143-9474-05B0FB182766}" type="pres">
      <dgm:prSet presAssocID="{D110A3F0-A758-4F3A-9D08-9C67C0F0461F}" presName="node" presStyleLbl="node1" presStyleIdx="3" presStyleCnt="12">
        <dgm:presLayoutVars>
          <dgm:bulletEnabled val="1"/>
        </dgm:presLayoutVars>
      </dgm:prSet>
      <dgm:spPr/>
    </dgm:pt>
    <dgm:pt modelId="{850E40AB-268B-4A6B-B6E7-08C81F6F7BDD}" type="pres">
      <dgm:prSet presAssocID="{542F1F4A-E481-4B0F-9D15-F68C6942C1FB}" presName="sibTrans" presStyleCnt="0"/>
      <dgm:spPr/>
    </dgm:pt>
    <dgm:pt modelId="{9D03970D-DFA7-491B-8E58-944BDB9A1EA1}" type="pres">
      <dgm:prSet presAssocID="{D3C02D15-0EEE-405A-8B19-F749CC9EAD8F}" presName="node" presStyleLbl="node1" presStyleIdx="4" presStyleCnt="12">
        <dgm:presLayoutVars>
          <dgm:bulletEnabled val="1"/>
        </dgm:presLayoutVars>
      </dgm:prSet>
      <dgm:spPr/>
    </dgm:pt>
    <dgm:pt modelId="{82C20205-C60F-4DF6-A34C-A62097428340}" type="pres">
      <dgm:prSet presAssocID="{6AE2C7C4-C9C5-408B-AA40-88DA849296CB}" presName="sibTrans" presStyleCnt="0"/>
      <dgm:spPr/>
    </dgm:pt>
    <dgm:pt modelId="{F0551BFB-CA30-4B42-9E3C-D9EF90DC03E3}" type="pres">
      <dgm:prSet presAssocID="{886519C7-7360-4EC9-9E4A-5C50DE8FEC88}" presName="node" presStyleLbl="node1" presStyleIdx="5" presStyleCnt="12">
        <dgm:presLayoutVars>
          <dgm:bulletEnabled val="1"/>
        </dgm:presLayoutVars>
      </dgm:prSet>
      <dgm:spPr/>
    </dgm:pt>
    <dgm:pt modelId="{2BF9F8A0-D56F-4C76-A8C6-D0548027A167}" type="pres">
      <dgm:prSet presAssocID="{912CA12E-BBD3-4D09-AB9A-553A61EF2205}" presName="sibTrans" presStyleCnt="0"/>
      <dgm:spPr/>
    </dgm:pt>
    <dgm:pt modelId="{73E3DCA1-FB1A-498E-8488-4AD44169574C}" type="pres">
      <dgm:prSet presAssocID="{CA8EB229-53F2-44BD-A1DB-E1921BED3B23}" presName="node" presStyleLbl="node1" presStyleIdx="6" presStyleCnt="12">
        <dgm:presLayoutVars>
          <dgm:bulletEnabled val="1"/>
        </dgm:presLayoutVars>
      </dgm:prSet>
      <dgm:spPr/>
    </dgm:pt>
    <dgm:pt modelId="{AAEE4DB5-3EB8-436C-B051-11E14FED46F2}" type="pres">
      <dgm:prSet presAssocID="{B591EC1B-ED63-46B4-95CC-7C070C0F1131}" presName="sibTrans" presStyleCnt="0"/>
      <dgm:spPr/>
    </dgm:pt>
    <dgm:pt modelId="{B6D8CE98-7A97-4CB4-9E5D-0A9C26A8C777}" type="pres">
      <dgm:prSet presAssocID="{C23C7BBA-E2EE-4F69-BFDA-B37166D39A51}" presName="node" presStyleLbl="node1" presStyleIdx="7" presStyleCnt="12">
        <dgm:presLayoutVars>
          <dgm:bulletEnabled val="1"/>
        </dgm:presLayoutVars>
      </dgm:prSet>
      <dgm:spPr/>
    </dgm:pt>
    <dgm:pt modelId="{37C875C1-E714-4C8C-BDBB-5ECD7120DA3E}" type="pres">
      <dgm:prSet presAssocID="{1AA0F950-A8BA-4AE4-A406-DD50AA2FE401}" presName="sibTrans" presStyleCnt="0"/>
      <dgm:spPr/>
    </dgm:pt>
    <dgm:pt modelId="{465A1354-F718-4551-A351-366EF939C338}" type="pres">
      <dgm:prSet presAssocID="{1B967E8D-D923-4A59-A45F-858D9544432C}" presName="node" presStyleLbl="node1" presStyleIdx="8" presStyleCnt="12">
        <dgm:presLayoutVars>
          <dgm:bulletEnabled val="1"/>
        </dgm:presLayoutVars>
      </dgm:prSet>
      <dgm:spPr/>
    </dgm:pt>
    <dgm:pt modelId="{830723BE-6CDB-4DDD-B926-4910B4F93D01}" type="pres">
      <dgm:prSet presAssocID="{F2DA6B61-2CC8-45AC-9254-30ADCBF159BE}" presName="sibTrans" presStyleCnt="0"/>
      <dgm:spPr/>
    </dgm:pt>
    <dgm:pt modelId="{AC327A98-76FA-4E27-93F7-0DA3595C2200}" type="pres">
      <dgm:prSet presAssocID="{353B7F01-6C61-407E-AB71-CDAD255E43B9}" presName="node" presStyleLbl="node1" presStyleIdx="9" presStyleCnt="12">
        <dgm:presLayoutVars>
          <dgm:bulletEnabled val="1"/>
        </dgm:presLayoutVars>
      </dgm:prSet>
      <dgm:spPr/>
    </dgm:pt>
    <dgm:pt modelId="{B088B00A-903E-4F4F-87EE-E7BE6FBE9B0D}" type="pres">
      <dgm:prSet presAssocID="{1709936C-B752-40EA-9BF0-49BEC10270EF}" presName="sibTrans" presStyleCnt="0"/>
      <dgm:spPr/>
    </dgm:pt>
    <dgm:pt modelId="{5584BDB7-D3CD-4C1B-B1F4-E97739619ABB}" type="pres">
      <dgm:prSet presAssocID="{E465A95D-D764-4CCC-9110-BD12E45113AF}" presName="node" presStyleLbl="node1" presStyleIdx="10" presStyleCnt="12">
        <dgm:presLayoutVars>
          <dgm:bulletEnabled val="1"/>
        </dgm:presLayoutVars>
      </dgm:prSet>
      <dgm:spPr/>
    </dgm:pt>
    <dgm:pt modelId="{48E4282F-187B-40ED-8340-C9F14DFA46F6}" type="pres">
      <dgm:prSet presAssocID="{F3990A05-41C2-4B5E-B1B4-CAE8B6000919}" presName="sibTrans" presStyleCnt="0"/>
      <dgm:spPr/>
    </dgm:pt>
    <dgm:pt modelId="{C396F4F4-2604-4958-ABBE-D4DFE6922AAA}" type="pres">
      <dgm:prSet presAssocID="{997068D8-1ABA-4CF9-9FD6-C69C5AB7F230}" presName="node" presStyleLbl="node1" presStyleIdx="11" presStyleCnt="12">
        <dgm:presLayoutVars>
          <dgm:bulletEnabled val="1"/>
        </dgm:presLayoutVars>
      </dgm:prSet>
      <dgm:spPr/>
    </dgm:pt>
  </dgm:ptLst>
  <dgm:cxnLst>
    <dgm:cxn modelId="{2F510D0B-B60F-4C08-ACB4-FA780C0FCE3A}" type="presOf" srcId="{C23C7BBA-E2EE-4F69-BFDA-B37166D39A51}" destId="{B6D8CE98-7A97-4CB4-9E5D-0A9C26A8C777}" srcOrd="0" destOrd="0" presId="urn:microsoft.com/office/officeart/2005/8/layout/default"/>
    <dgm:cxn modelId="{3F298812-9CE8-4F21-89F7-0CB3DD2C80FA}" srcId="{678300A5-F42B-47B8-8319-E763F90361AE}" destId="{C23C7BBA-E2EE-4F69-BFDA-B37166D39A51}" srcOrd="7" destOrd="0" parTransId="{2F8A4B63-3948-4A93-87AE-E6F3EA4B1CA6}" sibTransId="{1AA0F950-A8BA-4AE4-A406-DD50AA2FE401}"/>
    <dgm:cxn modelId="{B09F4C15-B312-4E01-9120-F0AAA153A556}" srcId="{678300A5-F42B-47B8-8319-E763F90361AE}" destId="{886519C7-7360-4EC9-9E4A-5C50DE8FEC88}" srcOrd="5" destOrd="0" parTransId="{5EC01F6B-0D85-48AA-89D5-189462298DC2}" sibTransId="{912CA12E-BBD3-4D09-AB9A-553A61EF2205}"/>
    <dgm:cxn modelId="{98C30126-80D0-40E7-A602-767E32DC8E7F}" srcId="{678300A5-F42B-47B8-8319-E763F90361AE}" destId="{353B7F01-6C61-407E-AB71-CDAD255E43B9}" srcOrd="9" destOrd="0" parTransId="{5734286B-FC0A-4BDB-8225-4AA85D7F9D76}" sibTransId="{1709936C-B752-40EA-9BF0-49BEC10270EF}"/>
    <dgm:cxn modelId="{8CA97927-B286-4F8B-A89D-63A36AAA4308}" srcId="{678300A5-F42B-47B8-8319-E763F90361AE}" destId="{1B967E8D-D923-4A59-A45F-858D9544432C}" srcOrd="8" destOrd="0" parTransId="{5EFB8721-36C0-49D6-BD6A-AD146234D31F}" sibTransId="{F2DA6B61-2CC8-45AC-9254-30ADCBF159BE}"/>
    <dgm:cxn modelId="{4F486F2F-1B71-4DFC-9ABB-769988B3CDAE}" type="presOf" srcId="{353B7F01-6C61-407E-AB71-CDAD255E43B9}" destId="{AC327A98-76FA-4E27-93F7-0DA3595C2200}" srcOrd="0" destOrd="0" presId="urn:microsoft.com/office/officeart/2005/8/layout/default"/>
    <dgm:cxn modelId="{E7B74132-203E-4B3E-A9E9-6385F18DAE9A}" srcId="{678300A5-F42B-47B8-8319-E763F90361AE}" destId="{CA8EB229-53F2-44BD-A1DB-E1921BED3B23}" srcOrd="6" destOrd="0" parTransId="{F8FDC9C5-A220-4931-A685-AAC40E3D693C}" sibTransId="{B591EC1B-ED63-46B4-95CC-7C070C0F1131}"/>
    <dgm:cxn modelId="{B6635068-A467-4F77-9B20-1802719574EA}" srcId="{678300A5-F42B-47B8-8319-E763F90361AE}" destId="{D110A3F0-A758-4F3A-9D08-9C67C0F0461F}" srcOrd="3" destOrd="0" parTransId="{D20932F6-123B-416B-AEC0-3CED515853C3}" sibTransId="{542F1F4A-E481-4B0F-9D15-F68C6942C1FB}"/>
    <dgm:cxn modelId="{F655284D-5F53-41D9-BFCE-3E257DB28BC6}" type="presOf" srcId="{04E819FA-72C8-498D-9792-58703ACDBF55}" destId="{598FC74A-AF5A-4C47-A7C3-9B544EEB974F}" srcOrd="0" destOrd="0" presId="urn:microsoft.com/office/officeart/2005/8/layout/default"/>
    <dgm:cxn modelId="{1216434E-2C00-451B-B2E1-DEA41B6B4AE2}" srcId="{678300A5-F42B-47B8-8319-E763F90361AE}" destId="{997068D8-1ABA-4CF9-9FD6-C69C5AB7F230}" srcOrd="11" destOrd="0" parTransId="{B008B36A-9F54-4ADB-A32F-A41FF82639EA}" sibTransId="{03890F6E-465B-429A-8A64-2C81F1B5E273}"/>
    <dgm:cxn modelId="{471F8F89-D2EF-457F-AB0A-2A5920D2D176}" type="presOf" srcId="{F15E051E-5CD4-4A4F-8EB6-C43855C3210D}" destId="{2937C1FA-AF67-4211-B658-BFBFA53EC430}" srcOrd="0" destOrd="0" presId="urn:microsoft.com/office/officeart/2005/8/layout/default"/>
    <dgm:cxn modelId="{D964A995-ED96-445B-ACA1-9529DB623B0E}" srcId="{678300A5-F42B-47B8-8319-E763F90361AE}" destId="{04E819FA-72C8-498D-9792-58703ACDBF55}" srcOrd="1" destOrd="0" parTransId="{64FA12E5-7E0F-4F38-AD57-C57985D27636}" sibTransId="{B2481707-D188-46A8-BB37-E847441DD1A4}"/>
    <dgm:cxn modelId="{876146B2-EE21-4302-99E1-3BAC6EEC14B3}" type="presOf" srcId="{678300A5-F42B-47B8-8319-E763F90361AE}" destId="{184DF732-AB45-46C1-880C-A8F5A832E46D}" srcOrd="0" destOrd="0" presId="urn:microsoft.com/office/officeart/2005/8/layout/default"/>
    <dgm:cxn modelId="{9E279AB6-7783-440D-81A2-6BB13E0554EB}" type="presOf" srcId="{D3C02D15-0EEE-405A-8B19-F749CC9EAD8F}" destId="{9D03970D-DFA7-491B-8E58-944BDB9A1EA1}" srcOrd="0" destOrd="0" presId="urn:microsoft.com/office/officeart/2005/8/layout/default"/>
    <dgm:cxn modelId="{267EE1B6-0B50-4160-B7D4-CF807EF567A9}" type="presOf" srcId="{CA8EB229-53F2-44BD-A1DB-E1921BED3B23}" destId="{73E3DCA1-FB1A-498E-8488-4AD44169574C}" srcOrd="0" destOrd="0" presId="urn:microsoft.com/office/officeart/2005/8/layout/default"/>
    <dgm:cxn modelId="{F4AD8DB7-6F96-43EF-8BD5-E6640F4745FC}" type="presOf" srcId="{E465A95D-D764-4CCC-9110-BD12E45113AF}" destId="{5584BDB7-D3CD-4C1B-B1F4-E97739619ABB}" srcOrd="0" destOrd="0" presId="urn:microsoft.com/office/officeart/2005/8/layout/default"/>
    <dgm:cxn modelId="{9661DDB9-EED2-4A7B-A859-3BD0F4B2A9F9}" srcId="{678300A5-F42B-47B8-8319-E763F90361AE}" destId="{6041AE69-5F62-4719-859E-3E01192BF2F2}" srcOrd="0" destOrd="0" parTransId="{2AB7F6F5-7F74-435D-89AE-CC4194338FE0}" sibTransId="{D239B827-402D-4DDB-9326-6390DFE7C43B}"/>
    <dgm:cxn modelId="{B89AFDB9-FF11-459A-8C60-4DC41E1530A9}" srcId="{678300A5-F42B-47B8-8319-E763F90361AE}" destId="{D3C02D15-0EEE-405A-8B19-F749CC9EAD8F}" srcOrd="4" destOrd="0" parTransId="{190DAD81-80CD-41A5-BB02-4412B91F6C7E}" sibTransId="{6AE2C7C4-C9C5-408B-AA40-88DA849296CB}"/>
    <dgm:cxn modelId="{7BB376BA-46DE-49CA-AF87-34B132803D9B}" srcId="{678300A5-F42B-47B8-8319-E763F90361AE}" destId="{E465A95D-D764-4CCC-9110-BD12E45113AF}" srcOrd="10" destOrd="0" parTransId="{298CBD56-F8CF-4FE3-9342-70FBBEBEBC77}" sibTransId="{F3990A05-41C2-4B5E-B1B4-CAE8B6000919}"/>
    <dgm:cxn modelId="{228A56C9-029E-4499-975B-8FABA75296FB}" type="presOf" srcId="{886519C7-7360-4EC9-9E4A-5C50DE8FEC88}" destId="{F0551BFB-CA30-4B42-9E3C-D9EF90DC03E3}" srcOrd="0" destOrd="0" presId="urn:microsoft.com/office/officeart/2005/8/layout/default"/>
    <dgm:cxn modelId="{C18408CE-02A1-427D-92EE-DB6FD95CF460}" type="presOf" srcId="{997068D8-1ABA-4CF9-9FD6-C69C5AB7F230}" destId="{C396F4F4-2604-4958-ABBE-D4DFE6922AAA}" srcOrd="0" destOrd="0" presId="urn:microsoft.com/office/officeart/2005/8/layout/default"/>
    <dgm:cxn modelId="{E60D4BD7-FD42-44B6-929A-4E88235636AA}" srcId="{678300A5-F42B-47B8-8319-E763F90361AE}" destId="{F15E051E-5CD4-4A4F-8EB6-C43855C3210D}" srcOrd="2" destOrd="0" parTransId="{231833CA-38E5-4AC6-92AB-443BE7AC2175}" sibTransId="{8BA18EA2-332E-4F67-9661-2E5EBD1ACA11}"/>
    <dgm:cxn modelId="{BBEA4FD7-FA3C-4C02-AF5E-167907747567}" type="presOf" srcId="{D110A3F0-A758-4F3A-9D08-9C67C0F0461F}" destId="{78457B87-2AAE-4143-9474-05B0FB182766}" srcOrd="0" destOrd="0" presId="urn:microsoft.com/office/officeart/2005/8/layout/default"/>
    <dgm:cxn modelId="{549A69EC-503E-45C2-87E0-1795D1C08846}" type="presOf" srcId="{6041AE69-5F62-4719-859E-3E01192BF2F2}" destId="{C18E6FA4-3C3D-4676-A2A1-17290B94B87D}" srcOrd="0" destOrd="0" presId="urn:microsoft.com/office/officeart/2005/8/layout/default"/>
    <dgm:cxn modelId="{B1ECC6F9-F0DE-4B91-84A4-02096A79E996}" type="presOf" srcId="{1B967E8D-D923-4A59-A45F-858D9544432C}" destId="{465A1354-F718-4551-A351-366EF939C338}" srcOrd="0" destOrd="0" presId="urn:microsoft.com/office/officeart/2005/8/layout/default"/>
    <dgm:cxn modelId="{DFB178B2-2217-4EC2-B522-03E81ED4F1BC}" type="presParOf" srcId="{184DF732-AB45-46C1-880C-A8F5A832E46D}" destId="{C18E6FA4-3C3D-4676-A2A1-17290B94B87D}" srcOrd="0" destOrd="0" presId="urn:microsoft.com/office/officeart/2005/8/layout/default"/>
    <dgm:cxn modelId="{83B37183-F35D-4A9B-9636-9A7A82E623FB}" type="presParOf" srcId="{184DF732-AB45-46C1-880C-A8F5A832E46D}" destId="{9AB51724-9AE5-410B-945F-BD0AED7F2C06}" srcOrd="1" destOrd="0" presId="urn:microsoft.com/office/officeart/2005/8/layout/default"/>
    <dgm:cxn modelId="{66896310-96B2-4815-9BF3-283BAF9FE801}" type="presParOf" srcId="{184DF732-AB45-46C1-880C-A8F5A832E46D}" destId="{598FC74A-AF5A-4C47-A7C3-9B544EEB974F}" srcOrd="2" destOrd="0" presId="urn:microsoft.com/office/officeart/2005/8/layout/default"/>
    <dgm:cxn modelId="{9FB5AD1D-0E69-42EC-AF3F-C05F5FD02DFB}" type="presParOf" srcId="{184DF732-AB45-46C1-880C-A8F5A832E46D}" destId="{83330314-4D5B-4BA6-AD58-47BF867EFD54}" srcOrd="3" destOrd="0" presId="urn:microsoft.com/office/officeart/2005/8/layout/default"/>
    <dgm:cxn modelId="{BDFB56F9-E6E0-41CC-8542-33D6E754CECA}" type="presParOf" srcId="{184DF732-AB45-46C1-880C-A8F5A832E46D}" destId="{2937C1FA-AF67-4211-B658-BFBFA53EC430}" srcOrd="4" destOrd="0" presId="urn:microsoft.com/office/officeart/2005/8/layout/default"/>
    <dgm:cxn modelId="{96BC2F93-26F2-4B25-B558-B8A48D45FC2C}" type="presParOf" srcId="{184DF732-AB45-46C1-880C-A8F5A832E46D}" destId="{74E6D05F-0878-40A8-B8B0-24217C4AE2B3}" srcOrd="5" destOrd="0" presId="urn:microsoft.com/office/officeart/2005/8/layout/default"/>
    <dgm:cxn modelId="{D8118B21-E894-4993-9A9D-1767DC6335E1}" type="presParOf" srcId="{184DF732-AB45-46C1-880C-A8F5A832E46D}" destId="{78457B87-2AAE-4143-9474-05B0FB182766}" srcOrd="6" destOrd="0" presId="urn:microsoft.com/office/officeart/2005/8/layout/default"/>
    <dgm:cxn modelId="{A70FCCA7-45B0-447C-AA8C-015BA6780D03}" type="presParOf" srcId="{184DF732-AB45-46C1-880C-A8F5A832E46D}" destId="{850E40AB-268B-4A6B-B6E7-08C81F6F7BDD}" srcOrd="7" destOrd="0" presId="urn:microsoft.com/office/officeart/2005/8/layout/default"/>
    <dgm:cxn modelId="{AB671AD0-5254-462B-AF7B-44A88C1B733B}" type="presParOf" srcId="{184DF732-AB45-46C1-880C-A8F5A832E46D}" destId="{9D03970D-DFA7-491B-8E58-944BDB9A1EA1}" srcOrd="8" destOrd="0" presId="urn:microsoft.com/office/officeart/2005/8/layout/default"/>
    <dgm:cxn modelId="{017CCE82-F060-450A-A6BA-43BF6DFD4668}" type="presParOf" srcId="{184DF732-AB45-46C1-880C-A8F5A832E46D}" destId="{82C20205-C60F-4DF6-A34C-A62097428340}" srcOrd="9" destOrd="0" presId="urn:microsoft.com/office/officeart/2005/8/layout/default"/>
    <dgm:cxn modelId="{447344D9-3893-471A-8338-8A18E98846E2}" type="presParOf" srcId="{184DF732-AB45-46C1-880C-A8F5A832E46D}" destId="{F0551BFB-CA30-4B42-9E3C-D9EF90DC03E3}" srcOrd="10" destOrd="0" presId="urn:microsoft.com/office/officeart/2005/8/layout/default"/>
    <dgm:cxn modelId="{17066A4E-72F9-40C9-912F-1FCC2444229C}" type="presParOf" srcId="{184DF732-AB45-46C1-880C-A8F5A832E46D}" destId="{2BF9F8A0-D56F-4C76-A8C6-D0548027A167}" srcOrd="11" destOrd="0" presId="urn:microsoft.com/office/officeart/2005/8/layout/default"/>
    <dgm:cxn modelId="{BE41A092-E504-453E-A834-B190D4A8E572}" type="presParOf" srcId="{184DF732-AB45-46C1-880C-A8F5A832E46D}" destId="{73E3DCA1-FB1A-498E-8488-4AD44169574C}" srcOrd="12" destOrd="0" presId="urn:microsoft.com/office/officeart/2005/8/layout/default"/>
    <dgm:cxn modelId="{1B47D7DB-EE79-483C-B47A-AAED8458752A}" type="presParOf" srcId="{184DF732-AB45-46C1-880C-A8F5A832E46D}" destId="{AAEE4DB5-3EB8-436C-B051-11E14FED46F2}" srcOrd="13" destOrd="0" presId="urn:microsoft.com/office/officeart/2005/8/layout/default"/>
    <dgm:cxn modelId="{309DC04B-1D94-41D6-B601-43F7F7986DF6}" type="presParOf" srcId="{184DF732-AB45-46C1-880C-A8F5A832E46D}" destId="{B6D8CE98-7A97-4CB4-9E5D-0A9C26A8C777}" srcOrd="14" destOrd="0" presId="urn:microsoft.com/office/officeart/2005/8/layout/default"/>
    <dgm:cxn modelId="{B38231EC-990B-4916-9A7B-AD9E4C01F2EB}" type="presParOf" srcId="{184DF732-AB45-46C1-880C-A8F5A832E46D}" destId="{37C875C1-E714-4C8C-BDBB-5ECD7120DA3E}" srcOrd="15" destOrd="0" presId="urn:microsoft.com/office/officeart/2005/8/layout/default"/>
    <dgm:cxn modelId="{C9E455D1-8D27-48F0-AC3A-D614F5936852}" type="presParOf" srcId="{184DF732-AB45-46C1-880C-A8F5A832E46D}" destId="{465A1354-F718-4551-A351-366EF939C338}" srcOrd="16" destOrd="0" presId="urn:microsoft.com/office/officeart/2005/8/layout/default"/>
    <dgm:cxn modelId="{452AF780-B234-4422-9797-FE791D9D3D23}" type="presParOf" srcId="{184DF732-AB45-46C1-880C-A8F5A832E46D}" destId="{830723BE-6CDB-4DDD-B926-4910B4F93D01}" srcOrd="17" destOrd="0" presId="urn:microsoft.com/office/officeart/2005/8/layout/default"/>
    <dgm:cxn modelId="{F4AEC5F8-0D3E-4052-824C-ADA1D6394E2D}" type="presParOf" srcId="{184DF732-AB45-46C1-880C-A8F5A832E46D}" destId="{AC327A98-76FA-4E27-93F7-0DA3595C2200}" srcOrd="18" destOrd="0" presId="urn:microsoft.com/office/officeart/2005/8/layout/default"/>
    <dgm:cxn modelId="{CB0FA3C5-FA63-40FD-8853-3261048B6140}" type="presParOf" srcId="{184DF732-AB45-46C1-880C-A8F5A832E46D}" destId="{B088B00A-903E-4F4F-87EE-E7BE6FBE9B0D}" srcOrd="19" destOrd="0" presId="urn:microsoft.com/office/officeart/2005/8/layout/default"/>
    <dgm:cxn modelId="{249F5932-D3EE-4F60-93EF-A21EA2F3763C}" type="presParOf" srcId="{184DF732-AB45-46C1-880C-A8F5A832E46D}" destId="{5584BDB7-D3CD-4C1B-B1F4-E97739619ABB}" srcOrd="20" destOrd="0" presId="urn:microsoft.com/office/officeart/2005/8/layout/default"/>
    <dgm:cxn modelId="{FD1BDE5A-E554-4BA1-9D98-99ED21654C3A}" type="presParOf" srcId="{184DF732-AB45-46C1-880C-A8F5A832E46D}" destId="{48E4282F-187B-40ED-8340-C9F14DFA46F6}" srcOrd="21" destOrd="0" presId="urn:microsoft.com/office/officeart/2005/8/layout/default"/>
    <dgm:cxn modelId="{99178966-297C-410E-B2C1-0FBB67F0FE6C}" type="presParOf" srcId="{184DF732-AB45-46C1-880C-A8F5A832E46D}" destId="{C396F4F4-2604-4958-ABBE-D4DFE6922AAA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1288DB-96B4-448A-ADE4-4F72F03CD48E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A82715-F298-4F53-888C-3583019A87FB}">
      <dgm:prSet/>
      <dgm:spPr/>
      <dgm:t>
        <a:bodyPr/>
        <a:lstStyle/>
        <a:p>
          <a:r>
            <a:rPr lang="pl-PL" dirty="0"/>
            <a:t>Film edukacyjny kampanii </a:t>
          </a:r>
          <a:r>
            <a:rPr lang="pl-PL" dirty="0" err="1"/>
            <a:t>Add</a:t>
          </a:r>
          <a:r>
            <a:rPr lang="pl-PL" dirty="0"/>
            <a:t> </a:t>
          </a:r>
          <a:r>
            <a:rPr lang="pl-PL" dirty="0" err="1"/>
            <a:t>Friend</a:t>
          </a:r>
          <a:r>
            <a:rPr lang="pl-PL" dirty="0"/>
            <a:t> przygotowany przez firmę Disney Polska wraz z Fundację Dzieci Niczyje.</a:t>
          </a:r>
          <a:endParaRPr lang="en-US" dirty="0"/>
        </a:p>
      </dgm:t>
    </dgm:pt>
    <dgm:pt modelId="{CC8E8F57-993C-4915-8B13-3F6F0647BDF8}" type="parTrans" cxnId="{7A71A099-5CBD-482B-B5DE-96B3E6545933}">
      <dgm:prSet/>
      <dgm:spPr/>
      <dgm:t>
        <a:bodyPr/>
        <a:lstStyle/>
        <a:p>
          <a:endParaRPr lang="en-US"/>
        </a:p>
      </dgm:t>
    </dgm:pt>
    <dgm:pt modelId="{B02F50C3-247E-4D63-85EA-1D7407F9AB6D}" type="sibTrans" cxnId="{7A71A099-5CBD-482B-B5DE-96B3E6545933}">
      <dgm:prSet/>
      <dgm:spPr/>
      <dgm:t>
        <a:bodyPr/>
        <a:lstStyle/>
        <a:p>
          <a:endParaRPr lang="en-US"/>
        </a:p>
      </dgm:t>
    </dgm:pt>
    <dgm:pt modelId="{833DEEDD-C584-4495-8C4F-90F133777BA4}">
      <dgm:prSet/>
      <dgm:spPr/>
      <dgm:t>
        <a:bodyPr/>
        <a:lstStyle/>
        <a:p>
          <a:r>
            <a:rPr lang="pl-PL"/>
            <a:t>Film edukacyjny Historia Magdy przygotowany przez Fundację Dajemy Dzieciom Siłę</a:t>
          </a:r>
          <a:endParaRPr lang="en-US"/>
        </a:p>
      </dgm:t>
    </dgm:pt>
    <dgm:pt modelId="{5CB6C4B2-C217-494B-882E-AF322FB979A5}" type="parTrans" cxnId="{C6FA4286-DBB7-4F6A-8668-F0D2728CE5DB}">
      <dgm:prSet/>
      <dgm:spPr/>
      <dgm:t>
        <a:bodyPr/>
        <a:lstStyle/>
        <a:p>
          <a:endParaRPr lang="en-US"/>
        </a:p>
      </dgm:t>
    </dgm:pt>
    <dgm:pt modelId="{4F994698-8296-425D-9D0D-1D546B18CDD3}" type="sibTrans" cxnId="{C6FA4286-DBB7-4F6A-8668-F0D2728CE5DB}">
      <dgm:prSet/>
      <dgm:spPr/>
      <dgm:t>
        <a:bodyPr/>
        <a:lstStyle/>
        <a:p>
          <a:endParaRPr lang="en-US"/>
        </a:p>
      </dgm:t>
    </dgm:pt>
    <dgm:pt modelId="{89F878D7-5870-4365-A960-77B558FFA991}">
      <dgm:prSet/>
      <dgm:spPr/>
      <dgm:t>
        <a:bodyPr/>
        <a:lstStyle/>
        <a:p>
          <a:r>
            <a:rPr lang="pl-PL"/>
            <a:t>Materiał edukacyjny Fundacji Dajemy Dzieciom Siłę Historia Mateusza</a:t>
          </a:r>
          <a:endParaRPr lang="en-US"/>
        </a:p>
      </dgm:t>
    </dgm:pt>
    <dgm:pt modelId="{1F001A19-C569-4402-AA2E-BDAD75E2AD46}" type="parTrans" cxnId="{88C07739-8E36-4815-BE8A-0F8213139A92}">
      <dgm:prSet/>
      <dgm:spPr/>
      <dgm:t>
        <a:bodyPr/>
        <a:lstStyle/>
        <a:p>
          <a:endParaRPr lang="en-US"/>
        </a:p>
      </dgm:t>
    </dgm:pt>
    <dgm:pt modelId="{031EC0F6-4D16-4D4F-B846-F98F534344F5}" type="sibTrans" cxnId="{88C07739-8E36-4815-BE8A-0F8213139A92}">
      <dgm:prSet/>
      <dgm:spPr/>
      <dgm:t>
        <a:bodyPr/>
        <a:lstStyle/>
        <a:p>
          <a:endParaRPr lang="en-US"/>
        </a:p>
      </dgm:t>
    </dgm:pt>
    <dgm:pt modelId="{D3B43E3B-28DA-4CFC-B497-490AA25CD19E}">
      <dgm:prSet/>
      <dgm:spPr/>
      <dgm:t>
        <a:bodyPr/>
        <a:lstStyle/>
        <a:p>
          <a:r>
            <a:rPr lang="pl-PL"/>
            <a:t>Fragment serialu dokumentalnego Geneza nienawiści przygotowanego przez grupę Discovery Channel Polska </a:t>
          </a:r>
          <a:endParaRPr lang="en-US"/>
        </a:p>
      </dgm:t>
    </dgm:pt>
    <dgm:pt modelId="{8F8A0FB5-19D8-40F4-9C34-B2417A150EC0}" type="parTrans" cxnId="{625DB1BD-B4F6-4FD5-9E09-110178AAFB67}">
      <dgm:prSet/>
      <dgm:spPr/>
      <dgm:t>
        <a:bodyPr/>
        <a:lstStyle/>
        <a:p>
          <a:endParaRPr lang="en-US"/>
        </a:p>
      </dgm:t>
    </dgm:pt>
    <dgm:pt modelId="{C03BFD2E-C8C1-4352-AA08-E157B989238B}" type="sibTrans" cxnId="{625DB1BD-B4F6-4FD5-9E09-110178AAFB67}">
      <dgm:prSet/>
      <dgm:spPr/>
      <dgm:t>
        <a:bodyPr/>
        <a:lstStyle/>
        <a:p>
          <a:endParaRPr lang="en-US"/>
        </a:p>
      </dgm:t>
    </dgm:pt>
    <dgm:pt modelId="{45A8FB4E-63A4-46CB-8FDF-78CB5C091A48}" type="pres">
      <dgm:prSet presAssocID="{F01288DB-96B4-448A-ADE4-4F72F03CD48E}" presName="outerComposite" presStyleCnt="0">
        <dgm:presLayoutVars>
          <dgm:chMax val="5"/>
          <dgm:dir/>
          <dgm:resizeHandles val="exact"/>
        </dgm:presLayoutVars>
      </dgm:prSet>
      <dgm:spPr/>
    </dgm:pt>
    <dgm:pt modelId="{6FC1F38D-1072-4635-8B4B-5C8EED29C717}" type="pres">
      <dgm:prSet presAssocID="{F01288DB-96B4-448A-ADE4-4F72F03CD48E}" presName="dummyMaxCanvas" presStyleCnt="0">
        <dgm:presLayoutVars/>
      </dgm:prSet>
      <dgm:spPr/>
    </dgm:pt>
    <dgm:pt modelId="{1609A3B3-170A-41CC-AC8A-D8993B35E721}" type="pres">
      <dgm:prSet presAssocID="{F01288DB-96B4-448A-ADE4-4F72F03CD48E}" presName="FourNodes_1" presStyleLbl="node1" presStyleIdx="0" presStyleCnt="4">
        <dgm:presLayoutVars>
          <dgm:bulletEnabled val="1"/>
        </dgm:presLayoutVars>
      </dgm:prSet>
      <dgm:spPr/>
    </dgm:pt>
    <dgm:pt modelId="{167D9534-24AD-4AF9-8805-7A0B9DFB90FE}" type="pres">
      <dgm:prSet presAssocID="{F01288DB-96B4-448A-ADE4-4F72F03CD48E}" presName="FourNodes_2" presStyleLbl="node1" presStyleIdx="1" presStyleCnt="4">
        <dgm:presLayoutVars>
          <dgm:bulletEnabled val="1"/>
        </dgm:presLayoutVars>
      </dgm:prSet>
      <dgm:spPr/>
    </dgm:pt>
    <dgm:pt modelId="{0E0B0CA6-223F-48FE-A0CC-3BE399119F6E}" type="pres">
      <dgm:prSet presAssocID="{F01288DB-96B4-448A-ADE4-4F72F03CD48E}" presName="FourNodes_3" presStyleLbl="node1" presStyleIdx="2" presStyleCnt="4">
        <dgm:presLayoutVars>
          <dgm:bulletEnabled val="1"/>
        </dgm:presLayoutVars>
      </dgm:prSet>
      <dgm:spPr/>
    </dgm:pt>
    <dgm:pt modelId="{26C25D79-C0AD-4C60-BD37-4DC96F49F111}" type="pres">
      <dgm:prSet presAssocID="{F01288DB-96B4-448A-ADE4-4F72F03CD48E}" presName="FourNodes_4" presStyleLbl="node1" presStyleIdx="3" presStyleCnt="4">
        <dgm:presLayoutVars>
          <dgm:bulletEnabled val="1"/>
        </dgm:presLayoutVars>
      </dgm:prSet>
      <dgm:spPr/>
    </dgm:pt>
    <dgm:pt modelId="{98A5D83D-87A0-480C-8D3A-7BFF01B15D74}" type="pres">
      <dgm:prSet presAssocID="{F01288DB-96B4-448A-ADE4-4F72F03CD48E}" presName="FourConn_1-2" presStyleLbl="fgAccFollowNode1" presStyleIdx="0" presStyleCnt="3">
        <dgm:presLayoutVars>
          <dgm:bulletEnabled val="1"/>
        </dgm:presLayoutVars>
      </dgm:prSet>
      <dgm:spPr/>
    </dgm:pt>
    <dgm:pt modelId="{70623751-6190-47F7-8B6A-B77EED6F1751}" type="pres">
      <dgm:prSet presAssocID="{F01288DB-96B4-448A-ADE4-4F72F03CD48E}" presName="FourConn_2-3" presStyleLbl="fgAccFollowNode1" presStyleIdx="1" presStyleCnt="3">
        <dgm:presLayoutVars>
          <dgm:bulletEnabled val="1"/>
        </dgm:presLayoutVars>
      </dgm:prSet>
      <dgm:spPr/>
    </dgm:pt>
    <dgm:pt modelId="{E451F3EE-1D71-46A6-AB83-312A573F6100}" type="pres">
      <dgm:prSet presAssocID="{F01288DB-96B4-448A-ADE4-4F72F03CD48E}" presName="FourConn_3-4" presStyleLbl="fgAccFollowNode1" presStyleIdx="2" presStyleCnt="3">
        <dgm:presLayoutVars>
          <dgm:bulletEnabled val="1"/>
        </dgm:presLayoutVars>
      </dgm:prSet>
      <dgm:spPr/>
    </dgm:pt>
    <dgm:pt modelId="{D104A956-0732-43D8-BA13-6EB20E0F42E7}" type="pres">
      <dgm:prSet presAssocID="{F01288DB-96B4-448A-ADE4-4F72F03CD48E}" presName="FourNodes_1_text" presStyleLbl="node1" presStyleIdx="3" presStyleCnt="4">
        <dgm:presLayoutVars>
          <dgm:bulletEnabled val="1"/>
        </dgm:presLayoutVars>
      </dgm:prSet>
      <dgm:spPr/>
    </dgm:pt>
    <dgm:pt modelId="{F730CB58-445F-4E43-AE03-4059B6D453E7}" type="pres">
      <dgm:prSet presAssocID="{F01288DB-96B4-448A-ADE4-4F72F03CD48E}" presName="FourNodes_2_text" presStyleLbl="node1" presStyleIdx="3" presStyleCnt="4">
        <dgm:presLayoutVars>
          <dgm:bulletEnabled val="1"/>
        </dgm:presLayoutVars>
      </dgm:prSet>
      <dgm:spPr/>
    </dgm:pt>
    <dgm:pt modelId="{4AEE1B4A-544D-4B14-BF1B-D8DD5BA07441}" type="pres">
      <dgm:prSet presAssocID="{F01288DB-96B4-448A-ADE4-4F72F03CD48E}" presName="FourNodes_3_text" presStyleLbl="node1" presStyleIdx="3" presStyleCnt="4">
        <dgm:presLayoutVars>
          <dgm:bulletEnabled val="1"/>
        </dgm:presLayoutVars>
      </dgm:prSet>
      <dgm:spPr/>
    </dgm:pt>
    <dgm:pt modelId="{BB07134C-E5C9-4976-995C-76AAA8E5E75C}" type="pres">
      <dgm:prSet presAssocID="{F01288DB-96B4-448A-ADE4-4F72F03CD48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3438D01-D62B-4E9E-A542-85DCDB278674}" type="presOf" srcId="{89F878D7-5870-4365-A960-77B558FFA991}" destId="{4AEE1B4A-544D-4B14-BF1B-D8DD5BA07441}" srcOrd="1" destOrd="0" presId="urn:microsoft.com/office/officeart/2005/8/layout/vProcess5"/>
    <dgm:cxn modelId="{E442C703-87BC-48AF-8405-7524208C8E3F}" type="presOf" srcId="{833DEEDD-C584-4495-8C4F-90F133777BA4}" destId="{F730CB58-445F-4E43-AE03-4059B6D453E7}" srcOrd="1" destOrd="0" presId="urn:microsoft.com/office/officeart/2005/8/layout/vProcess5"/>
    <dgm:cxn modelId="{A1807537-D52E-435C-8505-D991F1134C87}" type="presOf" srcId="{B02F50C3-247E-4D63-85EA-1D7407F9AB6D}" destId="{98A5D83D-87A0-480C-8D3A-7BFF01B15D74}" srcOrd="0" destOrd="0" presId="urn:microsoft.com/office/officeart/2005/8/layout/vProcess5"/>
    <dgm:cxn modelId="{3EDD9638-300C-45BF-A670-66079CD73A6D}" type="presOf" srcId="{A6A82715-F298-4F53-888C-3583019A87FB}" destId="{1609A3B3-170A-41CC-AC8A-D8993B35E721}" srcOrd="0" destOrd="0" presId="urn:microsoft.com/office/officeart/2005/8/layout/vProcess5"/>
    <dgm:cxn modelId="{88C07739-8E36-4815-BE8A-0F8213139A92}" srcId="{F01288DB-96B4-448A-ADE4-4F72F03CD48E}" destId="{89F878D7-5870-4365-A960-77B558FFA991}" srcOrd="2" destOrd="0" parTransId="{1F001A19-C569-4402-AA2E-BDAD75E2AD46}" sibTransId="{031EC0F6-4D16-4D4F-B846-F98F534344F5}"/>
    <dgm:cxn modelId="{09DF2A6B-D891-4574-BB1C-39DBA1EB0C8E}" type="presOf" srcId="{A6A82715-F298-4F53-888C-3583019A87FB}" destId="{D104A956-0732-43D8-BA13-6EB20E0F42E7}" srcOrd="1" destOrd="0" presId="urn:microsoft.com/office/officeart/2005/8/layout/vProcess5"/>
    <dgm:cxn modelId="{C6FA4286-DBB7-4F6A-8668-F0D2728CE5DB}" srcId="{F01288DB-96B4-448A-ADE4-4F72F03CD48E}" destId="{833DEEDD-C584-4495-8C4F-90F133777BA4}" srcOrd="1" destOrd="0" parTransId="{5CB6C4B2-C217-494B-882E-AF322FB979A5}" sibTransId="{4F994698-8296-425D-9D0D-1D546B18CDD3}"/>
    <dgm:cxn modelId="{6DBB9A87-CFBE-4561-BADD-0BB9181E7711}" type="presOf" srcId="{F01288DB-96B4-448A-ADE4-4F72F03CD48E}" destId="{45A8FB4E-63A4-46CB-8FDF-78CB5C091A48}" srcOrd="0" destOrd="0" presId="urn:microsoft.com/office/officeart/2005/8/layout/vProcess5"/>
    <dgm:cxn modelId="{78A8728E-0589-4A5A-90EC-1A653B6B1397}" type="presOf" srcId="{D3B43E3B-28DA-4CFC-B497-490AA25CD19E}" destId="{26C25D79-C0AD-4C60-BD37-4DC96F49F111}" srcOrd="0" destOrd="0" presId="urn:microsoft.com/office/officeart/2005/8/layout/vProcess5"/>
    <dgm:cxn modelId="{7A71A099-5CBD-482B-B5DE-96B3E6545933}" srcId="{F01288DB-96B4-448A-ADE4-4F72F03CD48E}" destId="{A6A82715-F298-4F53-888C-3583019A87FB}" srcOrd="0" destOrd="0" parTransId="{CC8E8F57-993C-4915-8B13-3F6F0647BDF8}" sibTransId="{B02F50C3-247E-4D63-85EA-1D7407F9AB6D}"/>
    <dgm:cxn modelId="{12641D9E-C93B-4627-AFE3-A3936A4D2125}" type="presOf" srcId="{4F994698-8296-425D-9D0D-1D546B18CDD3}" destId="{70623751-6190-47F7-8B6A-B77EED6F1751}" srcOrd="0" destOrd="0" presId="urn:microsoft.com/office/officeart/2005/8/layout/vProcess5"/>
    <dgm:cxn modelId="{625DB1BD-B4F6-4FD5-9E09-110178AAFB67}" srcId="{F01288DB-96B4-448A-ADE4-4F72F03CD48E}" destId="{D3B43E3B-28DA-4CFC-B497-490AA25CD19E}" srcOrd="3" destOrd="0" parTransId="{8F8A0FB5-19D8-40F4-9C34-B2417A150EC0}" sibTransId="{C03BFD2E-C8C1-4352-AA08-E157B989238B}"/>
    <dgm:cxn modelId="{B74389BF-86C0-48C7-8D1F-86B3B83EDD91}" type="presOf" srcId="{D3B43E3B-28DA-4CFC-B497-490AA25CD19E}" destId="{BB07134C-E5C9-4976-995C-76AAA8E5E75C}" srcOrd="1" destOrd="0" presId="urn:microsoft.com/office/officeart/2005/8/layout/vProcess5"/>
    <dgm:cxn modelId="{5398E2C4-B686-4533-AD25-0FAA37DE37AA}" type="presOf" srcId="{89F878D7-5870-4365-A960-77B558FFA991}" destId="{0E0B0CA6-223F-48FE-A0CC-3BE399119F6E}" srcOrd="0" destOrd="0" presId="urn:microsoft.com/office/officeart/2005/8/layout/vProcess5"/>
    <dgm:cxn modelId="{1D96BAF2-41ED-494E-B947-B34BD42388B6}" type="presOf" srcId="{833DEEDD-C584-4495-8C4F-90F133777BA4}" destId="{167D9534-24AD-4AF9-8805-7A0B9DFB90FE}" srcOrd="0" destOrd="0" presId="urn:microsoft.com/office/officeart/2005/8/layout/vProcess5"/>
    <dgm:cxn modelId="{75F282FE-2573-49DF-9F42-5692506389DB}" type="presOf" srcId="{031EC0F6-4D16-4D4F-B846-F98F534344F5}" destId="{E451F3EE-1D71-46A6-AB83-312A573F6100}" srcOrd="0" destOrd="0" presId="urn:microsoft.com/office/officeart/2005/8/layout/vProcess5"/>
    <dgm:cxn modelId="{61C81FF3-F66A-4E4C-ACA2-FBAB4B157AE1}" type="presParOf" srcId="{45A8FB4E-63A4-46CB-8FDF-78CB5C091A48}" destId="{6FC1F38D-1072-4635-8B4B-5C8EED29C717}" srcOrd="0" destOrd="0" presId="urn:microsoft.com/office/officeart/2005/8/layout/vProcess5"/>
    <dgm:cxn modelId="{E951B26D-16D3-4496-9F23-FC03B1B69893}" type="presParOf" srcId="{45A8FB4E-63A4-46CB-8FDF-78CB5C091A48}" destId="{1609A3B3-170A-41CC-AC8A-D8993B35E721}" srcOrd="1" destOrd="0" presId="urn:microsoft.com/office/officeart/2005/8/layout/vProcess5"/>
    <dgm:cxn modelId="{D66FAF24-015C-4CC9-80E9-493D4809B731}" type="presParOf" srcId="{45A8FB4E-63A4-46CB-8FDF-78CB5C091A48}" destId="{167D9534-24AD-4AF9-8805-7A0B9DFB90FE}" srcOrd="2" destOrd="0" presId="urn:microsoft.com/office/officeart/2005/8/layout/vProcess5"/>
    <dgm:cxn modelId="{17AF2105-FC73-434E-8420-19E9B4F4E040}" type="presParOf" srcId="{45A8FB4E-63A4-46CB-8FDF-78CB5C091A48}" destId="{0E0B0CA6-223F-48FE-A0CC-3BE399119F6E}" srcOrd="3" destOrd="0" presId="urn:microsoft.com/office/officeart/2005/8/layout/vProcess5"/>
    <dgm:cxn modelId="{E9EA2341-C877-408B-878D-1781B310BA3C}" type="presParOf" srcId="{45A8FB4E-63A4-46CB-8FDF-78CB5C091A48}" destId="{26C25D79-C0AD-4C60-BD37-4DC96F49F111}" srcOrd="4" destOrd="0" presId="urn:microsoft.com/office/officeart/2005/8/layout/vProcess5"/>
    <dgm:cxn modelId="{6D01B2A3-FE22-460A-8D8B-09A1B6D7E8BD}" type="presParOf" srcId="{45A8FB4E-63A4-46CB-8FDF-78CB5C091A48}" destId="{98A5D83D-87A0-480C-8D3A-7BFF01B15D74}" srcOrd="5" destOrd="0" presId="urn:microsoft.com/office/officeart/2005/8/layout/vProcess5"/>
    <dgm:cxn modelId="{7EC4B13F-66FE-4E51-A440-0672858817E0}" type="presParOf" srcId="{45A8FB4E-63A4-46CB-8FDF-78CB5C091A48}" destId="{70623751-6190-47F7-8B6A-B77EED6F1751}" srcOrd="6" destOrd="0" presId="urn:microsoft.com/office/officeart/2005/8/layout/vProcess5"/>
    <dgm:cxn modelId="{7F9B164C-19AA-447E-AE6A-5748BF9A48C7}" type="presParOf" srcId="{45A8FB4E-63A4-46CB-8FDF-78CB5C091A48}" destId="{E451F3EE-1D71-46A6-AB83-312A573F6100}" srcOrd="7" destOrd="0" presId="urn:microsoft.com/office/officeart/2005/8/layout/vProcess5"/>
    <dgm:cxn modelId="{296734DC-7BB6-4A28-8612-E2CE240A4ACD}" type="presParOf" srcId="{45A8FB4E-63A4-46CB-8FDF-78CB5C091A48}" destId="{D104A956-0732-43D8-BA13-6EB20E0F42E7}" srcOrd="8" destOrd="0" presId="urn:microsoft.com/office/officeart/2005/8/layout/vProcess5"/>
    <dgm:cxn modelId="{C8B376A5-D64E-48D8-B3B4-5F7EC2642DA7}" type="presParOf" srcId="{45A8FB4E-63A4-46CB-8FDF-78CB5C091A48}" destId="{F730CB58-445F-4E43-AE03-4059B6D453E7}" srcOrd="9" destOrd="0" presId="urn:microsoft.com/office/officeart/2005/8/layout/vProcess5"/>
    <dgm:cxn modelId="{CEDC6E38-D3A2-4D73-8E1B-511D11F06DB4}" type="presParOf" srcId="{45A8FB4E-63A4-46CB-8FDF-78CB5C091A48}" destId="{4AEE1B4A-544D-4B14-BF1B-D8DD5BA07441}" srcOrd="10" destOrd="0" presId="urn:microsoft.com/office/officeart/2005/8/layout/vProcess5"/>
    <dgm:cxn modelId="{2A45D10A-07BC-4004-967D-5C1C6B1B4E94}" type="presParOf" srcId="{45A8FB4E-63A4-46CB-8FDF-78CB5C091A48}" destId="{BB07134C-E5C9-4976-995C-76AAA8E5E75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1249E-4DA8-4D23-80A2-A50578A4D768}">
      <dsp:nvSpPr>
        <dsp:cNvPr id="0" name=""/>
        <dsp:cNvSpPr/>
      </dsp:nvSpPr>
      <dsp:spPr>
        <a:xfrm>
          <a:off x="127821" y="2759"/>
          <a:ext cx="1822280" cy="1093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1. Zastanów się, zanim odpowiesz na „</a:t>
          </a:r>
          <a:r>
            <a:rPr lang="pl-PL" sz="1000" kern="1200" dirty="0" err="1"/>
            <a:t>hejterski</a:t>
          </a:r>
          <a:r>
            <a:rPr lang="pl-PL" sz="1000" kern="1200" dirty="0"/>
            <a:t>” komentarz. Nie daj się ponieść emocjom, nie odpowiadaj pod wpływem chwili. </a:t>
          </a:r>
          <a:endParaRPr lang="en-US" sz="1000" kern="1200" dirty="0"/>
        </a:p>
      </dsp:txBody>
      <dsp:txXfrm>
        <a:off x="159845" y="34783"/>
        <a:ext cx="1758232" cy="1029320"/>
      </dsp:txXfrm>
    </dsp:sp>
    <dsp:sp modelId="{7787DA92-769E-4E01-9EDE-83FDD464CDEF}">
      <dsp:nvSpPr>
        <dsp:cNvPr id="0" name=""/>
        <dsp:cNvSpPr/>
      </dsp:nvSpPr>
      <dsp:spPr>
        <a:xfrm>
          <a:off x="2110462" y="323481"/>
          <a:ext cx="386323" cy="451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110462" y="413866"/>
        <a:ext cx="270426" cy="271155"/>
      </dsp:txXfrm>
    </dsp:sp>
    <dsp:sp modelId="{EEDD2E4C-87E7-4B00-8A2D-17E70B1EB2FC}">
      <dsp:nvSpPr>
        <dsp:cNvPr id="0" name=""/>
        <dsp:cNvSpPr/>
      </dsp:nvSpPr>
      <dsp:spPr>
        <a:xfrm>
          <a:off x="2679014" y="2759"/>
          <a:ext cx="1822280" cy="1093368"/>
        </a:xfrm>
        <a:prstGeom prst="roundRect">
          <a:avLst>
            <a:gd name="adj" fmla="val 10000"/>
          </a:avLst>
        </a:prstGeom>
        <a:solidFill>
          <a:schemeClr val="accent5">
            <a:hueOff val="-2369236"/>
            <a:satOff val="1347"/>
            <a:lumOff val="-111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2. Jeżeli bardzo się złościsz, napisz odpowiedź, a potem weź głęboki oddech i skasuj ją.</a:t>
          </a:r>
          <a:endParaRPr lang="en-US" sz="1000" kern="1200"/>
        </a:p>
      </dsp:txBody>
      <dsp:txXfrm>
        <a:off x="2711038" y="34783"/>
        <a:ext cx="1758232" cy="1029320"/>
      </dsp:txXfrm>
    </dsp:sp>
    <dsp:sp modelId="{12E3344A-A1C2-4C90-A62A-1B762F7CE24D}">
      <dsp:nvSpPr>
        <dsp:cNvPr id="0" name=""/>
        <dsp:cNvSpPr/>
      </dsp:nvSpPr>
      <dsp:spPr>
        <a:xfrm>
          <a:off x="4661656" y="323481"/>
          <a:ext cx="386323" cy="451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665390"/>
            <a:satOff val="1515"/>
            <a:lumOff val="-12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661656" y="413866"/>
        <a:ext cx="270426" cy="271155"/>
      </dsp:txXfrm>
    </dsp:sp>
    <dsp:sp modelId="{6D728532-5E62-4C1D-832F-0FE50611BA6F}">
      <dsp:nvSpPr>
        <dsp:cNvPr id="0" name=""/>
        <dsp:cNvSpPr/>
      </dsp:nvSpPr>
      <dsp:spPr>
        <a:xfrm>
          <a:off x="5230207" y="2759"/>
          <a:ext cx="1822280" cy="1093368"/>
        </a:xfrm>
        <a:prstGeom prst="roundRect">
          <a:avLst>
            <a:gd name="adj" fmla="val 10000"/>
          </a:avLst>
        </a:prstGeom>
        <a:solidFill>
          <a:schemeClr val="accent5">
            <a:hueOff val="-4738472"/>
            <a:satOff val="2693"/>
            <a:lumOff val="-22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3. Nie odpowiadaj agresją na agresję – w ten sposób jedynie prowokujesz hejtującego do dalszego obrażania. </a:t>
          </a:r>
          <a:endParaRPr lang="en-US" sz="1000" kern="1200"/>
        </a:p>
      </dsp:txBody>
      <dsp:txXfrm>
        <a:off x="5262231" y="34783"/>
        <a:ext cx="1758232" cy="1029320"/>
      </dsp:txXfrm>
    </dsp:sp>
    <dsp:sp modelId="{DF4F3F67-1816-453A-BEBB-657731186840}">
      <dsp:nvSpPr>
        <dsp:cNvPr id="0" name=""/>
        <dsp:cNvSpPr/>
      </dsp:nvSpPr>
      <dsp:spPr>
        <a:xfrm>
          <a:off x="7212849" y="323481"/>
          <a:ext cx="386323" cy="451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330780"/>
            <a:satOff val="3030"/>
            <a:lumOff val="-25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7212849" y="413866"/>
        <a:ext cx="270426" cy="271155"/>
      </dsp:txXfrm>
    </dsp:sp>
    <dsp:sp modelId="{1D732C31-39B8-4795-8C76-082FA0EFE241}">
      <dsp:nvSpPr>
        <dsp:cNvPr id="0" name=""/>
        <dsp:cNvSpPr/>
      </dsp:nvSpPr>
      <dsp:spPr>
        <a:xfrm>
          <a:off x="7781401" y="2759"/>
          <a:ext cx="1822280" cy="1093368"/>
        </a:xfrm>
        <a:prstGeom prst="roundRect">
          <a:avLst>
            <a:gd name="adj" fmla="val 10000"/>
          </a:avLst>
        </a:prstGeom>
        <a:solidFill>
          <a:schemeClr val="accent5">
            <a:hueOff val="-7107707"/>
            <a:satOff val="4040"/>
            <a:lumOff val="-333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4. Nie lajkuj, nie udostępniaj „hejterskich” komentarzy – w ten sposób jedynie zwiększasz ich zasięg.</a:t>
          </a:r>
          <a:endParaRPr lang="en-US" sz="1000" kern="1200"/>
        </a:p>
      </dsp:txBody>
      <dsp:txXfrm>
        <a:off x="7813425" y="34783"/>
        <a:ext cx="1758232" cy="1029320"/>
      </dsp:txXfrm>
    </dsp:sp>
    <dsp:sp modelId="{DCDA84D8-8D48-47FA-A781-A602D462A54A}">
      <dsp:nvSpPr>
        <dsp:cNvPr id="0" name=""/>
        <dsp:cNvSpPr/>
      </dsp:nvSpPr>
      <dsp:spPr>
        <a:xfrm rot="5400000">
          <a:off x="8499379" y="1223687"/>
          <a:ext cx="386323" cy="451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996170"/>
            <a:satOff val="4545"/>
            <a:lumOff val="-37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8556964" y="1256488"/>
        <a:ext cx="271155" cy="270426"/>
      </dsp:txXfrm>
    </dsp:sp>
    <dsp:sp modelId="{85466C21-ABAF-4EEF-869A-6850F954CD77}">
      <dsp:nvSpPr>
        <dsp:cNvPr id="0" name=""/>
        <dsp:cNvSpPr/>
      </dsp:nvSpPr>
      <dsp:spPr>
        <a:xfrm>
          <a:off x="7781401" y="1825040"/>
          <a:ext cx="1822280" cy="1093368"/>
        </a:xfrm>
        <a:prstGeom prst="roundRect">
          <a:avLst>
            <a:gd name="adj" fmla="val 10000"/>
          </a:avLst>
        </a:prstGeom>
        <a:solidFill>
          <a:schemeClr val="accent5">
            <a:hueOff val="-9476943"/>
            <a:satOff val="5386"/>
            <a:lumOff val="-44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5. Jeżeli możesz, kasuj nienawistne komentarze.</a:t>
          </a:r>
          <a:endParaRPr lang="en-US" sz="1000" kern="1200"/>
        </a:p>
      </dsp:txBody>
      <dsp:txXfrm>
        <a:off x="7813425" y="1857064"/>
        <a:ext cx="1758232" cy="1029320"/>
      </dsp:txXfrm>
    </dsp:sp>
    <dsp:sp modelId="{BB487EEC-86E3-4554-91A8-92937D179601}">
      <dsp:nvSpPr>
        <dsp:cNvPr id="0" name=""/>
        <dsp:cNvSpPr/>
      </dsp:nvSpPr>
      <dsp:spPr>
        <a:xfrm rot="10800000">
          <a:off x="7234716" y="2145762"/>
          <a:ext cx="386323" cy="451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0661560"/>
            <a:satOff val="6060"/>
            <a:lumOff val="-5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7350613" y="2236147"/>
        <a:ext cx="270426" cy="271155"/>
      </dsp:txXfrm>
    </dsp:sp>
    <dsp:sp modelId="{378E56D8-B2A9-4A2F-B395-E02E9763B11A}">
      <dsp:nvSpPr>
        <dsp:cNvPr id="0" name=""/>
        <dsp:cNvSpPr/>
      </dsp:nvSpPr>
      <dsp:spPr>
        <a:xfrm>
          <a:off x="5230207" y="1825040"/>
          <a:ext cx="1822280" cy="1093368"/>
        </a:xfrm>
        <a:prstGeom prst="roundRect">
          <a:avLst>
            <a:gd name="adj" fmla="val 10000"/>
          </a:avLst>
        </a:prstGeom>
        <a:solidFill>
          <a:schemeClr val="accent5">
            <a:hueOff val="-11846179"/>
            <a:satOff val="6733"/>
            <a:lumOff val="-55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6. Zgłaszaj hejt i mowę nienawiści, korzystając z opcji dostępnych na forach lub w mediach społecznościowych.</a:t>
          </a:r>
          <a:endParaRPr lang="en-US" sz="1000" kern="1200" dirty="0"/>
        </a:p>
      </dsp:txBody>
      <dsp:txXfrm>
        <a:off x="5262231" y="1857064"/>
        <a:ext cx="1758232" cy="1029320"/>
      </dsp:txXfrm>
    </dsp:sp>
    <dsp:sp modelId="{B6015833-BFDC-4ABA-B042-796042B28708}">
      <dsp:nvSpPr>
        <dsp:cNvPr id="0" name=""/>
        <dsp:cNvSpPr/>
      </dsp:nvSpPr>
      <dsp:spPr>
        <a:xfrm rot="10800000">
          <a:off x="4683523" y="2145762"/>
          <a:ext cx="386323" cy="451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3326951"/>
            <a:satOff val="7574"/>
            <a:lumOff val="-62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4799420" y="2236147"/>
        <a:ext cx="270426" cy="271155"/>
      </dsp:txXfrm>
    </dsp:sp>
    <dsp:sp modelId="{8869F6BC-CC14-4D5D-8D4D-3DAD9EC4C6DF}">
      <dsp:nvSpPr>
        <dsp:cNvPr id="0" name=""/>
        <dsp:cNvSpPr/>
      </dsp:nvSpPr>
      <dsp:spPr>
        <a:xfrm>
          <a:off x="2679014" y="1825040"/>
          <a:ext cx="1822280" cy="1093368"/>
        </a:xfrm>
        <a:prstGeom prst="roundRect">
          <a:avLst>
            <a:gd name="adj" fmla="val 10000"/>
          </a:avLst>
        </a:prstGeom>
        <a:solidFill>
          <a:schemeClr val="accent5">
            <a:hueOff val="-14215414"/>
            <a:satOff val="8079"/>
            <a:lumOff val="-666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7. Nie każda krytyka to hejt. Odróżniaj hejt od konstruktywnej krytyki.</a:t>
          </a:r>
          <a:endParaRPr lang="en-US" sz="1000" kern="1200" dirty="0"/>
        </a:p>
      </dsp:txBody>
      <dsp:txXfrm>
        <a:off x="2711038" y="1857064"/>
        <a:ext cx="1758232" cy="1029320"/>
      </dsp:txXfrm>
    </dsp:sp>
    <dsp:sp modelId="{CC99AD88-187E-4780-A318-7FB1F1D27C90}">
      <dsp:nvSpPr>
        <dsp:cNvPr id="0" name=""/>
        <dsp:cNvSpPr/>
      </dsp:nvSpPr>
      <dsp:spPr>
        <a:xfrm rot="10800000">
          <a:off x="2132330" y="2145762"/>
          <a:ext cx="386323" cy="451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5992340"/>
            <a:satOff val="9089"/>
            <a:lumOff val="-75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2248227" y="2236147"/>
        <a:ext cx="270426" cy="271155"/>
      </dsp:txXfrm>
    </dsp:sp>
    <dsp:sp modelId="{B782481E-129B-4C52-A022-D548E1BE2C10}">
      <dsp:nvSpPr>
        <dsp:cNvPr id="0" name=""/>
        <dsp:cNvSpPr/>
      </dsp:nvSpPr>
      <dsp:spPr>
        <a:xfrm>
          <a:off x="127821" y="1825040"/>
          <a:ext cx="1822280" cy="1093368"/>
        </a:xfrm>
        <a:prstGeom prst="roundRect">
          <a:avLst>
            <a:gd name="adj" fmla="val 10000"/>
          </a:avLst>
        </a:prstGeom>
        <a:solidFill>
          <a:schemeClr val="accent5">
            <a:hueOff val="-16584650"/>
            <a:satOff val="9426"/>
            <a:lumOff val="-77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8. Gdy coś ci się nie podoba lub denerwuje, wyraź to kulturalnie, nie hejtuj.</a:t>
          </a:r>
          <a:endParaRPr lang="en-US" sz="1000" kern="1200" dirty="0"/>
        </a:p>
      </dsp:txBody>
      <dsp:txXfrm>
        <a:off x="159845" y="1857064"/>
        <a:ext cx="1758232" cy="1029320"/>
      </dsp:txXfrm>
    </dsp:sp>
    <dsp:sp modelId="{55BD72F5-AED8-4CE2-A259-0B85A0514D32}">
      <dsp:nvSpPr>
        <dsp:cNvPr id="0" name=""/>
        <dsp:cNvSpPr/>
      </dsp:nvSpPr>
      <dsp:spPr>
        <a:xfrm rot="5400000">
          <a:off x="845799" y="3045968"/>
          <a:ext cx="386323" cy="451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657731"/>
            <a:satOff val="10604"/>
            <a:lumOff val="-87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903384" y="3078769"/>
        <a:ext cx="271155" cy="270426"/>
      </dsp:txXfrm>
    </dsp:sp>
    <dsp:sp modelId="{23B9DA76-C2BD-4E27-B5B6-F5444DE0D5C4}">
      <dsp:nvSpPr>
        <dsp:cNvPr id="0" name=""/>
        <dsp:cNvSpPr/>
      </dsp:nvSpPr>
      <dsp:spPr>
        <a:xfrm>
          <a:off x="127821" y="3647321"/>
          <a:ext cx="1822280" cy="1093368"/>
        </a:xfrm>
        <a:prstGeom prst="roundRect">
          <a:avLst>
            <a:gd name="adj" fmla="val 10000"/>
          </a:avLst>
        </a:prstGeom>
        <a:solidFill>
          <a:schemeClr val="accent5">
            <a:hueOff val="-18953886"/>
            <a:satOff val="10772"/>
            <a:lumOff val="-88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9. Nie rezygnuj z tego, co robisz, myślisz i mówisz tylko ze względu na hejterów.</a:t>
          </a:r>
          <a:endParaRPr lang="en-US" sz="1000" kern="1200"/>
        </a:p>
      </dsp:txBody>
      <dsp:txXfrm>
        <a:off x="159845" y="3679345"/>
        <a:ext cx="1758232" cy="1029320"/>
      </dsp:txXfrm>
    </dsp:sp>
    <dsp:sp modelId="{0503A127-7007-4F84-AA55-95553158A1E2}">
      <dsp:nvSpPr>
        <dsp:cNvPr id="0" name=""/>
        <dsp:cNvSpPr/>
      </dsp:nvSpPr>
      <dsp:spPr>
        <a:xfrm>
          <a:off x="2110462" y="3968043"/>
          <a:ext cx="386323" cy="451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110462" y="4058428"/>
        <a:ext cx="270426" cy="271155"/>
      </dsp:txXfrm>
    </dsp:sp>
    <dsp:sp modelId="{FD9F1878-B177-414D-92CF-58F393A31561}">
      <dsp:nvSpPr>
        <dsp:cNvPr id="0" name=""/>
        <dsp:cNvSpPr/>
      </dsp:nvSpPr>
      <dsp:spPr>
        <a:xfrm>
          <a:off x="2679014" y="3647321"/>
          <a:ext cx="1822280" cy="1093368"/>
        </a:xfrm>
        <a:prstGeom prst="roundRect">
          <a:avLst>
            <a:gd name="adj" fmla="val 10000"/>
          </a:avLst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10. Jeżeli nie możesz poradzić sobie z </a:t>
          </a:r>
          <a:r>
            <a:rPr lang="pl-PL" sz="1000" kern="1200" dirty="0" err="1"/>
            <a:t>hejterem</a:t>
          </a:r>
          <a:r>
            <a:rPr lang="pl-PL" sz="1000" kern="1200" dirty="0"/>
            <a:t>, zgłoś to osobie zaufanej lub zadzwoń na Telefon Zaufania dla Dzieci i Młodzieży: 116 111.    </a:t>
          </a:r>
          <a:endParaRPr lang="en-US" sz="1000" kern="1200" dirty="0"/>
        </a:p>
      </dsp:txBody>
      <dsp:txXfrm>
        <a:off x="2711038" y="3679345"/>
        <a:ext cx="1758232" cy="1029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E6FA4-3C3D-4676-A2A1-17290B94B87D}">
      <dsp:nvSpPr>
        <dsp:cNvPr id="0" name=""/>
        <dsp:cNvSpPr/>
      </dsp:nvSpPr>
      <dsp:spPr>
        <a:xfrm>
          <a:off x="1331" y="557208"/>
          <a:ext cx="1677292" cy="10063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Będąc świadkiem hejtu lub jego ofiarą możemy jemu zapobiec zgłaszając fakt do administratora strony</a:t>
          </a:r>
          <a:r>
            <a:rPr lang="pl-PL" sz="500" kern="1200" dirty="0"/>
            <a:t>.</a:t>
          </a:r>
          <a:endParaRPr lang="en-US" sz="500" kern="1200" dirty="0"/>
        </a:p>
      </dsp:txBody>
      <dsp:txXfrm>
        <a:off x="1331" y="557208"/>
        <a:ext cx="1677292" cy="1006375"/>
      </dsp:txXfrm>
    </dsp:sp>
    <dsp:sp modelId="{598FC74A-AF5A-4C47-A7C3-9B544EEB974F}">
      <dsp:nvSpPr>
        <dsp:cNvPr id="0" name=""/>
        <dsp:cNvSpPr/>
      </dsp:nvSpPr>
      <dsp:spPr>
        <a:xfrm>
          <a:off x="1846353" y="557208"/>
          <a:ext cx="1677292" cy="10063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1. Zgłoś hejt do administratora strony, portalu. Jak to możesz zrobić</a:t>
          </a:r>
          <a:r>
            <a:rPr lang="pl-PL" sz="500" kern="1200" dirty="0"/>
            <a:t>:</a:t>
          </a:r>
          <a:endParaRPr lang="en-US" sz="500" kern="1200" dirty="0"/>
        </a:p>
      </dsp:txBody>
      <dsp:txXfrm>
        <a:off x="1846353" y="557208"/>
        <a:ext cx="1677292" cy="1006375"/>
      </dsp:txXfrm>
    </dsp:sp>
    <dsp:sp modelId="{2937C1FA-AF67-4211-B658-BFBFA53EC430}">
      <dsp:nvSpPr>
        <dsp:cNvPr id="0" name=""/>
        <dsp:cNvSpPr/>
      </dsp:nvSpPr>
      <dsp:spPr>
        <a:xfrm>
          <a:off x="3691375" y="557208"/>
          <a:ext cx="1677292" cy="10063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Na </a:t>
          </a:r>
          <a:r>
            <a:rPr lang="pl-PL" sz="1200" kern="1200" dirty="0" err="1"/>
            <a:t>facebooku</a:t>
          </a:r>
          <a:r>
            <a:rPr lang="pl-PL" sz="1200" kern="1200" dirty="0"/>
            <a:t>: </a:t>
          </a:r>
          <a:r>
            <a:rPr lang="pl-PL" sz="1200" kern="1200" dirty="0">
              <a:hlinkClick xmlns:r="http://schemas.openxmlformats.org/officeDocument/2006/relationships" r:id="rId1"/>
            </a:rPr>
            <a:t>https://www.youtube.com/watch?v=sJnPZIaiEA0</a:t>
          </a:r>
          <a:endParaRPr lang="en-US" sz="1200" kern="1200" dirty="0"/>
        </a:p>
      </dsp:txBody>
      <dsp:txXfrm>
        <a:off x="3691375" y="557208"/>
        <a:ext cx="1677292" cy="1006375"/>
      </dsp:txXfrm>
    </dsp:sp>
    <dsp:sp modelId="{78457B87-2AAE-4143-9474-05B0FB182766}">
      <dsp:nvSpPr>
        <dsp:cNvPr id="0" name=""/>
        <dsp:cNvSpPr/>
      </dsp:nvSpPr>
      <dsp:spPr>
        <a:xfrm>
          <a:off x="5536397" y="557208"/>
          <a:ext cx="1677292" cy="10063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Twitter: </a:t>
          </a:r>
          <a:r>
            <a:rPr lang="pl-PL" sz="1200" kern="1200" dirty="0">
              <a:hlinkClick xmlns:r="http://schemas.openxmlformats.org/officeDocument/2006/relationships" r:id="rId2"/>
            </a:rPr>
            <a:t>https://www.youtube.com/watch?v=AeFWZJ8JEYo</a:t>
          </a:r>
          <a:endParaRPr lang="en-US" sz="1200" kern="1200" dirty="0"/>
        </a:p>
      </dsp:txBody>
      <dsp:txXfrm>
        <a:off x="5536397" y="557208"/>
        <a:ext cx="1677292" cy="1006375"/>
      </dsp:txXfrm>
    </dsp:sp>
    <dsp:sp modelId="{9D03970D-DFA7-491B-8E58-944BDB9A1EA1}">
      <dsp:nvSpPr>
        <dsp:cNvPr id="0" name=""/>
        <dsp:cNvSpPr/>
      </dsp:nvSpPr>
      <dsp:spPr>
        <a:xfrm>
          <a:off x="7381419" y="557208"/>
          <a:ext cx="1677292" cy="10063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 err="1"/>
            <a:t>Goggle</a:t>
          </a:r>
          <a:r>
            <a:rPr lang="pl-PL" sz="1200" kern="1200" dirty="0"/>
            <a:t> +: </a:t>
          </a:r>
          <a:r>
            <a:rPr lang="pl-PL" sz="1200" kern="1200" dirty="0">
              <a:hlinkClick xmlns:r="http://schemas.openxmlformats.org/officeDocument/2006/relationships" r:id="rId3"/>
            </a:rPr>
            <a:t>https://www.youtube.com/watch?v=NPb31ZDKPDw</a:t>
          </a:r>
          <a:endParaRPr lang="en-US" sz="1200" kern="1200" dirty="0"/>
        </a:p>
      </dsp:txBody>
      <dsp:txXfrm>
        <a:off x="7381419" y="557208"/>
        <a:ext cx="1677292" cy="1006375"/>
      </dsp:txXfrm>
    </dsp:sp>
    <dsp:sp modelId="{F0551BFB-CA30-4B42-9E3C-D9EF90DC03E3}">
      <dsp:nvSpPr>
        <dsp:cNvPr id="0" name=""/>
        <dsp:cNvSpPr/>
      </dsp:nvSpPr>
      <dsp:spPr>
        <a:xfrm>
          <a:off x="9226441" y="557208"/>
          <a:ext cx="1677292" cy="10063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Youtube: </a:t>
          </a:r>
          <a:r>
            <a:rPr lang="pt-BR" sz="1200" kern="1200" dirty="0">
              <a:hlinkClick xmlns:r="http://schemas.openxmlformats.org/officeDocument/2006/relationships" r:id="rId4"/>
            </a:rPr>
            <a:t>https://www.youtube.com/watch?v=Wk7CEcslsAQ</a:t>
          </a:r>
          <a:endParaRPr lang="en-US" sz="1200" kern="1200" dirty="0"/>
        </a:p>
      </dsp:txBody>
      <dsp:txXfrm>
        <a:off x="9226441" y="557208"/>
        <a:ext cx="1677292" cy="1006375"/>
      </dsp:txXfrm>
    </dsp:sp>
    <dsp:sp modelId="{73E3DCA1-FB1A-498E-8488-4AD44169574C}">
      <dsp:nvSpPr>
        <dsp:cNvPr id="0" name=""/>
        <dsp:cNvSpPr/>
      </dsp:nvSpPr>
      <dsp:spPr>
        <a:xfrm>
          <a:off x="1331" y="1731313"/>
          <a:ext cx="1677292" cy="10063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Lub poprzez stronę :</a:t>
          </a:r>
          <a:br>
            <a:rPr lang="pl-PL" sz="1200" kern="1200" dirty="0"/>
          </a:br>
          <a:endParaRPr lang="en-US" sz="1200" kern="1200" dirty="0"/>
        </a:p>
      </dsp:txBody>
      <dsp:txXfrm>
        <a:off x="1331" y="1731313"/>
        <a:ext cx="1677292" cy="1006375"/>
      </dsp:txXfrm>
    </dsp:sp>
    <dsp:sp modelId="{B6D8CE98-7A97-4CB4-9E5D-0A9C26A8C777}">
      <dsp:nvSpPr>
        <dsp:cNvPr id="0" name=""/>
        <dsp:cNvSpPr/>
      </dsp:nvSpPr>
      <dsp:spPr>
        <a:xfrm>
          <a:off x="1846353" y="1731313"/>
          <a:ext cx="1677292" cy="10063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hlinkClick xmlns:r="http://schemas.openxmlformats.org/officeDocument/2006/relationships" r:id="rId5"/>
            </a:rPr>
            <a:t>http://hejtstop.pl/</a:t>
          </a:r>
          <a:endParaRPr lang="en-US" sz="1200" kern="1200" dirty="0"/>
        </a:p>
      </dsp:txBody>
      <dsp:txXfrm>
        <a:off x="1846353" y="1731313"/>
        <a:ext cx="1677292" cy="1006375"/>
      </dsp:txXfrm>
    </dsp:sp>
    <dsp:sp modelId="{465A1354-F718-4551-A351-366EF939C338}">
      <dsp:nvSpPr>
        <dsp:cNvPr id="0" name=""/>
        <dsp:cNvSpPr/>
      </dsp:nvSpPr>
      <dsp:spPr>
        <a:xfrm>
          <a:off x="3691375" y="1731313"/>
          <a:ext cx="1677292" cy="10063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hlinkClick xmlns:r="http://schemas.openxmlformats.org/officeDocument/2006/relationships" r:id="rId6"/>
            </a:rPr>
            <a:t>http://omzrik.pl</a:t>
          </a:r>
          <a:endParaRPr lang="en-US" sz="1200" kern="1200" dirty="0"/>
        </a:p>
      </dsp:txBody>
      <dsp:txXfrm>
        <a:off x="3691375" y="1731313"/>
        <a:ext cx="1677292" cy="1006375"/>
      </dsp:txXfrm>
    </dsp:sp>
    <dsp:sp modelId="{AC327A98-76FA-4E27-93F7-0DA3595C2200}">
      <dsp:nvSpPr>
        <dsp:cNvPr id="0" name=""/>
        <dsp:cNvSpPr/>
      </dsp:nvSpPr>
      <dsp:spPr>
        <a:xfrm>
          <a:off x="5536397" y="1731313"/>
          <a:ext cx="1677292" cy="10063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hlinkClick xmlns:r="http://schemas.openxmlformats.org/officeDocument/2006/relationships" r:id="rId7"/>
            </a:rPr>
            <a:t>http://dyzurnet.pl</a:t>
          </a:r>
          <a:endParaRPr lang="en-US" sz="1200" kern="1200" dirty="0"/>
        </a:p>
      </dsp:txBody>
      <dsp:txXfrm>
        <a:off x="5536397" y="1731313"/>
        <a:ext cx="1677292" cy="1006375"/>
      </dsp:txXfrm>
    </dsp:sp>
    <dsp:sp modelId="{5584BDB7-D3CD-4C1B-B1F4-E97739619ABB}">
      <dsp:nvSpPr>
        <dsp:cNvPr id="0" name=""/>
        <dsp:cNvSpPr/>
      </dsp:nvSpPr>
      <dsp:spPr>
        <a:xfrm>
          <a:off x="7381419" y="1731313"/>
          <a:ext cx="1677292" cy="10063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hlinkClick xmlns:r="http://schemas.openxmlformats.org/officeDocument/2006/relationships" r:id="rId8"/>
            </a:rPr>
            <a:t>http://nigdywiecej.org</a:t>
          </a:r>
          <a:endParaRPr lang="en-US" sz="1100" kern="1200" dirty="0"/>
        </a:p>
      </dsp:txBody>
      <dsp:txXfrm>
        <a:off x="7381419" y="1731313"/>
        <a:ext cx="1677292" cy="1006375"/>
      </dsp:txXfrm>
    </dsp:sp>
    <dsp:sp modelId="{C396F4F4-2604-4958-ABBE-D4DFE6922AAA}">
      <dsp:nvSpPr>
        <dsp:cNvPr id="0" name=""/>
        <dsp:cNvSpPr/>
      </dsp:nvSpPr>
      <dsp:spPr>
        <a:xfrm>
          <a:off x="9226441" y="1731313"/>
          <a:ext cx="1677292" cy="10063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2. Wciąż nie wiesz co zrobić? </a:t>
          </a:r>
          <a:r>
            <a:rPr lang="pl-PL" sz="1300" b="1" kern="1200" dirty="0">
              <a:solidFill>
                <a:srgbClr val="FF0000"/>
              </a:solidFill>
            </a:rPr>
            <a:t>POROZMAWIAJ Z OSOBĄ DOROSŁĄ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9226441" y="1731313"/>
        <a:ext cx="1677292" cy="1006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9A3B3-170A-41CC-AC8A-D8993B35E721}">
      <dsp:nvSpPr>
        <dsp:cNvPr id="0" name=""/>
        <dsp:cNvSpPr/>
      </dsp:nvSpPr>
      <dsp:spPr>
        <a:xfrm>
          <a:off x="0" y="0"/>
          <a:ext cx="8046720" cy="8911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Film edukacyjny kampanii </a:t>
          </a:r>
          <a:r>
            <a:rPr lang="pl-PL" sz="2000" kern="1200" dirty="0" err="1"/>
            <a:t>Add</a:t>
          </a:r>
          <a:r>
            <a:rPr lang="pl-PL" sz="2000" kern="1200" dirty="0"/>
            <a:t> </a:t>
          </a:r>
          <a:r>
            <a:rPr lang="pl-PL" sz="2000" kern="1200" dirty="0" err="1"/>
            <a:t>Friend</a:t>
          </a:r>
          <a:r>
            <a:rPr lang="pl-PL" sz="2000" kern="1200" dirty="0"/>
            <a:t> przygotowany przez firmę Disney Polska wraz z Fundację Dzieci Niczyje.</a:t>
          </a:r>
          <a:endParaRPr lang="en-US" sz="2000" kern="1200" dirty="0"/>
        </a:p>
      </dsp:txBody>
      <dsp:txXfrm>
        <a:off x="26102" y="26102"/>
        <a:ext cx="7009768" cy="838970"/>
      </dsp:txXfrm>
    </dsp:sp>
    <dsp:sp modelId="{167D9534-24AD-4AF9-8805-7A0B9DFB90FE}">
      <dsp:nvSpPr>
        <dsp:cNvPr id="0" name=""/>
        <dsp:cNvSpPr/>
      </dsp:nvSpPr>
      <dsp:spPr>
        <a:xfrm>
          <a:off x="673912" y="1053205"/>
          <a:ext cx="8046720" cy="8911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Film edukacyjny Historia Magdy przygotowany przez Fundację Dajemy Dzieciom Siłę</a:t>
          </a:r>
          <a:endParaRPr lang="en-US" sz="2000" kern="1200"/>
        </a:p>
      </dsp:txBody>
      <dsp:txXfrm>
        <a:off x="700014" y="1079307"/>
        <a:ext cx="6741339" cy="838970"/>
      </dsp:txXfrm>
    </dsp:sp>
    <dsp:sp modelId="{0E0B0CA6-223F-48FE-A0CC-3BE399119F6E}">
      <dsp:nvSpPr>
        <dsp:cNvPr id="0" name=""/>
        <dsp:cNvSpPr/>
      </dsp:nvSpPr>
      <dsp:spPr>
        <a:xfrm>
          <a:off x="1337767" y="2106411"/>
          <a:ext cx="8046720" cy="8911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Materiał edukacyjny Fundacji Dajemy Dzieciom Siłę Historia Mateusza</a:t>
          </a:r>
          <a:endParaRPr lang="en-US" sz="2000" kern="1200"/>
        </a:p>
      </dsp:txBody>
      <dsp:txXfrm>
        <a:off x="1363869" y="2132513"/>
        <a:ext cx="6751398" cy="838970"/>
      </dsp:txXfrm>
    </dsp:sp>
    <dsp:sp modelId="{26C25D79-C0AD-4C60-BD37-4DC96F49F111}">
      <dsp:nvSpPr>
        <dsp:cNvPr id="0" name=""/>
        <dsp:cNvSpPr/>
      </dsp:nvSpPr>
      <dsp:spPr>
        <a:xfrm>
          <a:off x="2011680" y="3159617"/>
          <a:ext cx="8046720" cy="8911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Fragment serialu dokumentalnego Geneza nienawiści przygotowanego przez grupę Discovery Channel Polska </a:t>
          </a:r>
          <a:endParaRPr lang="en-US" sz="2000" kern="1200"/>
        </a:p>
      </dsp:txBody>
      <dsp:txXfrm>
        <a:off x="2037782" y="3185719"/>
        <a:ext cx="6741339" cy="838970"/>
      </dsp:txXfrm>
    </dsp:sp>
    <dsp:sp modelId="{98A5D83D-87A0-480C-8D3A-7BFF01B15D74}">
      <dsp:nvSpPr>
        <dsp:cNvPr id="0" name=""/>
        <dsp:cNvSpPr/>
      </dsp:nvSpPr>
      <dsp:spPr>
        <a:xfrm>
          <a:off x="7467456" y="682558"/>
          <a:ext cx="579263" cy="5792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597790" y="682558"/>
        <a:ext cx="318595" cy="435895"/>
      </dsp:txXfrm>
    </dsp:sp>
    <dsp:sp modelId="{70623751-6190-47F7-8B6A-B77EED6F1751}">
      <dsp:nvSpPr>
        <dsp:cNvPr id="0" name=""/>
        <dsp:cNvSpPr/>
      </dsp:nvSpPr>
      <dsp:spPr>
        <a:xfrm>
          <a:off x="8141369" y="1735764"/>
          <a:ext cx="579263" cy="57926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271703" y="1735764"/>
        <a:ext cx="318595" cy="435895"/>
      </dsp:txXfrm>
    </dsp:sp>
    <dsp:sp modelId="{E451F3EE-1D71-46A6-AB83-312A573F6100}">
      <dsp:nvSpPr>
        <dsp:cNvPr id="0" name=""/>
        <dsp:cNvSpPr/>
      </dsp:nvSpPr>
      <dsp:spPr>
        <a:xfrm>
          <a:off x="8805223" y="2788970"/>
          <a:ext cx="579263" cy="57926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935557" y="2788970"/>
        <a:ext cx="318595" cy="435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97764-DAAE-4933-8F67-23AFD38E4640}" type="datetimeFigureOut">
              <a:rPr lang="pl-PL" smtClean="0"/>
              <a:t>20.02.2022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4C695-51ED-4853-AB41-49CFFFEBB2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628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4C695-51ED-4853-AB41-49CFFFEBB2E5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101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2/20/2022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WxrFF8EvQQ?feature=oembed" TargetMode="External"/><Relationship Id="rId4" Type="http://schemas.openxmlformats.org/officeDocument/2006/relationships/hyperlink" Target="https://youtu.be/oWxrFF8EvQQ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3nnWAiN-do?feature=oembed" TargetMode="External"/><Relationship Id="rId4" Type="http://schemas.openxmlformats.org/officeDocument/2006/relationships/hyperlink" Target="https://youtu.be/23nnWAiN-do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maVd1icRSg?feature=oembed" TargetMode="External"/><Relationship Id="rId4" Type="http://schemas.openxmlformats.org/officeDocument/2006/relationships/hyperlink" Target="https://youtu.be/GmaVd1icRS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mF9glEfEis?feature=oembed" TargetMode="External"/><Relationship Id="rId4" Type="http://schemas.openxmlformats.org/officeDocument/2006/relationships/hyperlink" Target="https://youtu.be/KmF9glEfEis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3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2.wdp"/><Relationship Id="rId9" Type="http://schemas.microsoft.com/office/2007/relationships/diagramDrawing" Target="../diagrams/drawing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4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diagramDrawing" Target="../diagrams/drawing2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2.xml"/><Relationship Id="rId4" Type="http://schemas.microsoft.com/office/2007/relationships/hdphoto" Target="../media/hdphoto2.wdp"/><Relationship Id="rId9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9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4FAE6A-345A-4C66-A761-64C11D74FF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6600" dirty="0"/>
              <a:t>Jak radzić sobie w sytuacjach doświadczania cyberprzemocy</a:t>
            </a:r>
          </a:p>
        </p:txBody>
      </p:sp>
    </p:spTree>
    <p:extLst>
      <p:ext uri="{BB962C8B-B14F-4D97-AF65-F5344CB8AC3E}">
        <p14:creationId xmlns:p14="http://schemas.microsoft.com/office/powerpoint/2010/main" val="218935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0F4A4E9-F0DD-40DB-A285-CE739AC2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822646"/>
            <a:ext cx="5191759" cy="31704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1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Co po angielsku oznacza słowo hate?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48D02C3-E49E-4262-900B-2363BBEE1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20" y="711208"/>
            <a:ext cx="4758891" cy="17835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/>
              <a:t>Pytanie 5.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4DBF680-FBD0-4394-A076-AD549E2DB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2631257"/>
            <a:ext cx="4846320" cy="548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czarne znaki zapytania 3D z jednym żółtym znakiem zapytania">
            <a:extLst>
              <a:ext uri="{FF2B5EF4-FFF2-40B4-BE49-F238E27FC236}">
                <a16:creationId xmlns:a16="http://schemas.microsoft.com/office/drawing/2014/main" id="{71AEAE9C-3524-4EBD-8015-5AC01CB297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468" r="22115" b="1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025516A9-A197-45C0-A7C3-D8D04C443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1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595A5B-02DA-4479-AE08-DEEF0167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HATE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E7843A9-5C8A-464C-A01F-08A22BBD7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2773" y="3865959"/>
            <a:ext cx="10451000" cy="1860138"/>
          </a:xfrm>
        </p:spPr>
        <p:txBody>
          <a:bodyPr>
            <a:noAutofit/>
          </a:bodyPr>
          <a:lstStyle/>
          <a:p>
            <a:r>
              <a:rPr lang="pl-PL" sz="8000" dirty="0"/>
              <a:t>oznacza</a:t>
            </a:r>
            <a:endParaRPr lang="pl-PL" sz="9600" dirty="0">
              <a:solidFill>
                <a:schemeClr val="accent2">
                  <a:lumMod val="75000"/>
                </a:schemeClr>
              </a:solidFill>
              <a:latin typeface="Informal Roman" panose="030604020304060B0204" pitchFamily="66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1D9F93B-5041-4310-A886-18599FFCFBDA}"/>
              </a:ext>
            </a:extLst>
          </p:cNvPr>
          <p:cNvSpPr txBox="1"/>
          <p:nvPr/>
        </p:nvSpPr>
        <p:spPr>
          <a:xfrm>
            <a:off x="890169" y="3278213"/>
            <a:ext cx="1131620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0000" dirty="0">
                <a:solidFill>
                  <a:schemeClr val="accent2">
                    <a:lumMod val="75000"/>
                  </a:schemeClr>
                </a:solidFill>
                <a:latin typeface="Chiller" panose="04020404031007020602" pitchFamily="82" charset="0"/>
              </a:rPr>
              <a:t>nienawi</a:t>
            </a:r>
            <a:r>
              <a:rPr lang="pl-PL" sz="30000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ś</a:t>
            </a:r>
            <a:r>
              <a:rPr lang="pl-PL" sz="30000" dirty="0">
                <a:solidFill>
                  <a:schemeClr val="accent2">
                    <a:lumMod val="75000"/>
                  </a:schemeClr>
                </a:solidFill>
                <a:latin typeface="Informal Roman" panose="030604020304060B0204" pitchFamily="66" charset="0"/>
              </a:rPr>
              <a:t>ć,</a:t>
            </a:r>
            <a:endParaRPr lang="pl-PL" sz="30000" dirty="0"/>
          </a:p>
        </p:txBody>
      </p:sp>
    </p:spTree>
    <p:extLst>
      <p:ext uri="{BB962C8B-B14F-4D97-AF65-F5344CB8AC3E}">
        <p14:creationId xmlns:p14="http://schemas.microsoft.com/office/powerpoint/2010/main" val="252353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73CFE94-4CF0-4F83-8E36-1B0E1A0B7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386" y="1432223"/>
            <a:ext cx="7412133" cy="30358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96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Co jest hejtem?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96780F-6188-4BFD-94F4-E970849DC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6386" y="4389120"/>
            <a:ext cx="5354733" cy="10698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Zadanie 1. </a:t>
            </a:r>
          </a:p>
          <a:p>
            <a:r>
              <a:rPr lang="en-US" sz="2200"/>
              <a:t>S</a:t>
            </a:r>
            <a:r>
              <a:rPr lang="pl-PL" sz="2200"/>
              <a:t>twórzcie</a:t>
            </a:r>
            <a:r>
              <a:rPr lang="en-US" sz="2200"/>
              <a:t> definicję hejtu.</a:t>
            </a:r>
            <a:endParaRPr lang="en-US" sz="2200" dirty="0"/>
          </a:p>
        </p:txBody>
      </p:sp>
      <p:pic>
        <p:nvPicPr>
          <p:cNvPr id="5" name="Picture 4" descr="Ręka trzymająca pióro i cienie na arkuszu">
            <a:extLst>
              <a:ext uri="{FF2B5EF4-FFF2-40B4-BE49-F238E27FC236}">
                <a16:creationId xmlns:a16="http://schemas.microsoft.com/office/drawing/2014/main" id="{86C214B6-9CE1-484D-8B58-FCAD9E01B8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817" r="12504" b="-3"/>
          <a:stretch/>
        </p:blipFill>
        <p:spPr>
          <a:xfrm>
            <a:off x="856856" y="1481327"/>
            <a:ext cx="2500381" cy="281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8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Obraz zawierający tekst&#10;&#10;Opis wygenerowany automatycznie">
            <a:extLst>
              <a:ext uri="{FF2B5EF4-FFF2-40B4-BE49-F238E27FC236}">
                <a16:creationId xmlns:a16="http://schemas.microsoft.com/office/drawing/2014/main" id="{C454BC26-4AFC-47FE-B358-47B47DDD0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934" y="313224"/>
            <a:ext cx="11444816" cy="6231551"/>
          </a:xfrm>
        </p:spPr>
      </p:pic>
    </p:spTree>
    <p:extLst>
      <p:ext uri="{BB962C8B-B14F-4D97-AF65-F5344CB8AC3E}">
        <p14:creationId xmlns:p14="http://schemas.microsoft.com/office/powerpoint/2010/main" val="88255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A69B358-9618-4531-B7E3-992D84C41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822646"/>
            <a:ext cx="5191759" cy="31704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Hejter- kto to taki?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AD2867-81B3-4BD6-9719-9A9E10D2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20" y="711208"/>
            <a:ext cx="4758891" cy="17835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/>
              <a:t>Pytanie 6.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DBF680-FBD0-4394-A076-AD549E2DB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2631257"/>
            <a:ext cx="4846320" cy="548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czarne znaki zapytania 3D z jednym żółtym znakiem zapytania">
            <a:extLst>
              <a:ext uri="{FF2B5EF4-FFF2-40B4-BE49-F238E27FC236}">
                <a16:creationId xmlns:a16="http://schemas.microsoft.com/office/drawing/2014/main" id="{DAB4EDAE-681F-4FB4-BFE1-AF4BAB2865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725" r="21858" b="1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25516A9-A197-45C0-A7C3-D8D04C443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EE6C75A5-F4B8-415F-B4EA-A9AD45087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D9CC178-C06A-480F-AAFC-127638C29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7235C6D-8D65-4BC6-AE0E-523AB3C8D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6" name="Symbol zastępczy zawartości 5" descr="Obraz zawierający tekst, sprzęt elektroniczny, zrzut ekranu&#10;&#10;Opis wygenerowany automatycznie">
            <a:extLst>
              <a:ext uri="{FF2B5EF4-FFF2-40B4-BE49-F238E27FC236}">
                <a16:creationId xmlns:a16="http://schemas.microsoft.com/office/drawing/2014/main" id="{4D953BFC-CA6A-48C3-B31E-432B7E36FE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3" r="210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2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7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39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1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43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58" name="Oval 44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9" name="Oval 45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60" name="Rectangle 4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9A29785-0E92-49DE-84FF-18F633586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100" y="1360493"/>
            <a:ext cx="4972511" cy="31067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Historia </a:t>
            </a:r>
            <a:r>
              <a:rPr lang="en-US" sz="7200" dirty="0" err="1">
                <a:solidFill>
                  <a:schemeClr val="tx1"/>
                </a:solidFill>
              </a:rPr>
              <a:t>Asi</a:t>
            </a:r>
            <a:r>
              <a:rPr lang="en-US" sz="7200" dirty="0">
                <a:solidFill>
                  <a:schemeClr val="tx1"/>
                </a:solidFill>
              </a:rPr>
              <a:t> </a:t>
            </a:r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 err="1">
                <a:solidFill>
                  <a:schemeClr val="tx1"/>
                </a:solidFill>
              </a:rPr>
              <a:t>i</a:t>
            </a:r>
            <a:r>
              <a:rPr lang="en-US" sz="7200" dirty="0">
                <a:solidFill>
                  <a:schemeClr val="tx1"/>
                </a:solidFill>
              </a:rPr>
              <a:t> </a:t>
            </a:r>
            <a:r>
              <a:rPr lang="en-US" sz="7200" dirty="0" err="1">
                <a:solidFill>
                  <a:schemeClr val="tx1"/>
                </a:solidFill>
              </a:rPr>
              <a:t>Adama</a:t>
            </a:r>
            <a:r>
              <a:rPr lang="en-US" sz="7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A0ABD90-C7D2-44AF-8D14-3DB1F4895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100" y="4687316"/>
            <a:ext cx="4972512" cy="15170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Zadanie 2. </a:t>
            </a:r>
            <a:br>
              <a:rPr lang="en-US" sz="2200">
                <a:solidFill>
                  <a:srgbClr val="FFFFFF"/>
                </a:solidFill>
              </a:rPr>
            </a:br>
            <a:r>
              <a:rPr lang="en-US" sz="2200">
                <a:solidFill>
                  <a:srgbClr val="FFFFFF"/>
                </a:solidFill>
              </a:rPr>
              <a:t>Praca w grupach trzyosobowych.</a:t>
            </a:r>
            <a:br>
              <a:rPr lang="en-US" sz="2200">
                <a:solidFill>
                  <a:srgbClr val="FFFFFF"/>
                </a:solidFill>
              </a:rPr>
            </a:br>
            <a:r>
              <a:rPr lang="en-US" sz="2200">
                <a:solidFill>
                  <a:srgbClr val="FFFFFF"/>
                </a:solidFill>
              </a:rPr>
              <a:t>Obejrzyjcie film i odpowiedzcie na pytania.</a:t>
            </a:r>
          </a:p>
        </p:txBody>
      </p:sp>
      <p:sp>
        <p:nvSpPr>
          <p:cNvPr id="61" name="Freeform: Shape 49">
            <a:extLst>
              <a:ext uri="{FF2B5EF4-FFF2-40B4-BE49-F238E27FC236}">
                <a16:creationId xmlns:a16="http://schemas.microsoft.com/office/drawing/2014/main" id="{14A1598B-1957-47CF-AAF4-F7A36DA0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Video camera">
            <a:extLst>
              <a:ext uri="{FF2B5EF4-FFF2-40B4-BE49-F238E27FC236}">
                <a16:creationId xmlns:a16="http://schemas.microsoft.com/office/drawing/2014/main" id="{E92E9FA3-62EC-4E49-AC29-32611DDBB4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7150" y="1526651"/>
            <a:ext cx="3804698" cy="380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17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55E4D6-53D1-4167-AB5F-81AF65E1A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4607"/>
            <a:ext cx="10058400" cy="1115568"/>
          </a:xfrm>
        </p:spPr>
        <p:txBody>
          <a:bodyPr/>
          <a:lstStyle/>
          <a:p>
            <a:r>
              <a:rPr lang="pl-PL" dirty="0"/>
              <a:t>Historia Asi i Adama</a:t>
            </a:r>
          </a:p>
        </p:txBody>
      </p:sp>
      <p:pic>
        <p:nvPicPr>
          <p:cNvPr id="4" name="Multimedia online 3" title="Dodaj znajomego - pełna wersja">
            <a:hlinkClick r:id="" action="ppaction://media"/>
            <a:extLst>
              <a:ext uri="{FF2B5EF4-FFF2-40B4-BE49-F238E27FC236}">
                <a16:creationId xmlns:a16="http://schemas.microsoft.com/office/drawing/2014/main" id="{470C06B1-4EA7-4EB7-B211-39BEB22A71A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62200" y="1239509"/>
            <a:ext cx="9086850" cy="513385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8243739-95DB-4FE4-B878-142B32721867}"/>
              </a:ext>
            </a:extLst>
          </p:cNvPr>
          <p:cNvSpPr txBox="1"/>
          <p:nvPr/>
        </p:nvSpPr>
        <p:spPr>
          <a:xfrm>
            <a:off x="7001164" y="6577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hlinkClick r:id="rId4"/>
              </a:rPr>
              <a:t>https://youtu.be/oWxrFF8EvQQ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532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38B1F8-2A44-412F-9DF2-747E5A517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67" y="1369380"/>
            <a:ext cx="6711696" cy="3575482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pl-PL" dirty="0"/>
              <a:t>Jak mogła się poczuć Asia, kiedy Adam obraził ją na forum?</a:t>
            </a:r>
            <a:br>
              <a:rPr lang="pl-PL" dirty="0"/>
            </a:br>
            <a:endParaRPr lang="pl-PL" dirty="0"/>
          </a:p>
          <a:p>
            <a:pPr marL="342900" indent="-342900">
              <a:buAutoNum type="arabicPeriod"/>
            </a:pPr>
            <a:r>
              <a:rPr lang="pl-PL" dirty="0"/>
              <a:t> Jak mógł się czuć Adam, kiedy okazało się, że Asia to dziewczyna, którą obrażał w sieci? </a:t>
            </a:r>
            <a:br>
              <a:rPr lang="pl-PL" dirty="0"/>
            </a:br>
            <a:endParaRPr lang="pl-PL" dirty="0"/>
          </a:p>
          <a:p>
            <a:pPr marL="342900" indent="-342900">
              <a:buAutoNum type="arabicPeriod"/>
            </a:pPr>
            <a:r>
              <a:rPr lang="pl-PL" dirty="0"/>
              <a:t>Dlaczego trudno było mu powtórzyć swoje komentarze z </a:t>
            </a:r>
            <a:r>
              <a:rPr lang="pl-PL" dirty="0" err="1"/>
              <a:t>internetu</a:t>
            </a:r>
            <a:r>
              <a:rPr lang="pl-PL" dirty="0"/>
              <a:t>?</a:t>
            </a:r>
            <a:br>
              <a:rPr lang="pl-PL" dirty="0"/>
            </a:br>
            <a:endParaRPr lang="pl-PL" dirty="0"/>
          </a:p>
          <a:p>
            <a:pPr marL="342900" indent="-342900">
              <a:buAutoNum type="arabicPeriod"/>
            </a:pPr>
            <a:r>
              <a:rPr lang="pl-PL" dirty="0"/>
              <a:t> W zakończeniu filmu pojawia się hasło „</a:t>
            </a:r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friend</a:t>
            </a:r>
            <a:r>
              <a:rPr lang="pl-PL" dirty="0"/>
              <a:t>”, czyli dodaj do znajomych. Jak je rozumiecie?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F7C01D2-AFC5-4625-9F42-9B07524CA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030" y="572815"/>
            <a:ext cx="3543612" cy="2340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512111E-BA5C-4713-B69E-07C38F739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030" y="3797802"/>
            <a:ext cx="3543612" cy="2294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276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EC6AC3-AB1A-4FDF-A57B-72A2159F1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822646"/>
            <a:ext cx="5191759" cy="31704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Przykłady hejtu w sieci.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A5623B6-E58A-496A-8853-38273AC55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20" y="711208"/>
            <a:ext cx="4758891" cy="17835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/>
              <a:t>Zadanie 3. </a:t>
            </a:r>
          </a:p>
          <a:p>
            <a:endParaRPr lang="en-US" sz="22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4DBF680-FBD0-4394-A076-AD549E2DB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2631257"/>
            <a:ext cx="4846320" cy="548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" name="Picture 4" descr="Kolorowe numery PIN połączone z wątkiem">
            <a:extLst>
              <a:ext uri="{FF2B5EF4-FFF2-40B4-BE49-F238E27FC236}">
                <a16:creationId xmlns:a16="http://schemas.microsoft.com/office/drawing/2014/main" id="{CDA60490-43DB-42AA-940B-6A1C447FED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614" r="28272" b="-1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25516A9-A197-45C0-A7C3-D8D04C443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4EF8AB-0816-4933-AAB0-ED8DF14E7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Cele warsztatów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099068-B53A-47E5-AF57-CB1050137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/>
          <a:lstStyle/>
          <a:p>
            <a:r>
              <a:rPr lang="pl-PL" dirty="0"/>
              <a:t>zwiększenie świadomości dotyczącej problemu obrażania w sieci, </a:t>
            </a:r>
          </a:p>
          <a:p>
            <a:r>
              <a:rPr lang="pl-PL" dirty="0"/>
              <a:t>prezentacja sposobów reagowania – ofiary oraz świadka, </a:t>
            </a:r>
          </a:p>
          <a:p>
            <a:r>
              <a:rPr lang="pl-PL" dirty="0"/>
              <a:t>kształtowanie oraz promowanie postaw empatycznych,</a:t>
            </a:r>
          </a:p>
          <a:p>
            <a:r>
              <a:rPr lang="pl-PL" dirty="0"/>
              <a:t>kształtowanie metod radzenia sobie z internetowym hejtem</a:t>
            </a:r>
          </a:p>
          <a:p>
            <a:r>
              <a:rPr lang="pl-PL" dirty="0"/>
              <a:t>wyrażanie własnych opinii z uwzględnieniem poszanowanie zdania innych,</a:t>
            </a:r>
          </a:p>
          <a:p>
            <a:r>
              <a:rPr lang="pl-PL" dirty="0"/>
              <a:t>uświadomienie konsekwencji </a:t>
            </a:r>
            <a:r>
              <a:rPr lang="pl-PL" dirty="0" err="1"/>
              <a:t>hejtowania</a:t>
            </a:r>
            <a:r>
              <a:rPr lang="pl-PL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2857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42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4" name="Oval 43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5" name="Oval 44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B4E80B5-C5FA-4E3B-9A28-66CD2092D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3700" b="0"/>
            </a:br>
            <a:r>
              <a:rPr lang="en-US" sz="3700"/>
              <a:t>Przypadek 1 </a:t>
            </a:r>
            <a:br>
              <a:rPr lang="en-US" sz="3700" b="0"/>
            </a:br>
            <a:endParaRPr lang="en-US" sz="370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1E34732-2996-4DB1-8C5A-AAA95EE22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1848" y="1922826"/>
            <a:ext cx="5700407" cy="4219356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15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Asia </a:t>
            </a:r>
            <a:r>
              <a:rPr lang="en-US" sz="1800" dirty="0" err="1">
                <a:solidFill>
                  <a:schemeClr val="tx1"/>
                </a:solidFill>
              </a:rPr>
              <a:t>nagrała</a:t>
            </a:r>
            <a:r>
              <a:rPr lang="en-US" sz="1800" dirty="0">
                <a:solidFill>
                  <a:schemeClr val="tx1"/>
                </a:solidFill>
              </a:rPr>
              <a:t> w </a:t>
            </a:r>
            <a:r>
              <a:rPr lang="en-US" sz="1800" dirty="0" err="1">
                <a:solidFill>
                  <a:schemeClr val="tx1"/>
                </a:solidFill>
              </a:rPr>
              <a:t>serwisie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iSing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swoją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wersję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jednej</a:t>
            </a:r>
            <a:r>
              <a:rPr lang="en-US" sz="1800" dirty="0">
                <a:solidFill>
                  <a:schemeClr val="tx1"/>
                </a:solidFill>
              </a:rPr>
              <a:t> z </a:t>
            </a:r>
            <a:r>
              <a:rPr lang="en-US" sz="1800" dirty="0" err="1">
                <a:solidFill>
                  <a:schemeClr val="tx1"/>
                </a:solidFill>
              </a:rPr>
              <a:t>popularnych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piosenek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err="1">
                <a:solidFill>
                  <a:schemeClr val="tx1"/>
                </a:solidFill>
              </a:rPr>
              <a:t>Wśród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wielu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pozytywnych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komentarzy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pojawiły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się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również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takie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tylko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worek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głowę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może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cię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uratować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co za </a:t>
            </a:r>
            <a:r>
              <a:rPr lang="en-US" sz="1800" dirty="0" err="1">
                <a:solidFill>
                  <a:schemeClr val="tx1"/>
                </a:solidFill>
              </a:rPr>
              <a:t>szit</a:t>
            </a:r>
            <a:r>
              <a:rPr lang="en-US" sz="1800" dirty="0">
                <a:solidFill>
                  <a:schemeClr val="tx1"/>
                </a:solidFill>
              </a:rPr>
              <a:t>… </a:t>
            </a:r>
            <a:r>
              <a:rPr lang="en-US" sz="1800" dirty="0" err="1">
                <a:solidFill>
                  <a:schemeClr val="tx1"/>
                </a:solidFill>
              </a:rPr>
              <a:t>aż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się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wymioty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zbiera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ale </a:t>
            </a:r>
            <a:r>
              <a:rPr lang="en-US" sz="1800" dirty="0" err="1">
                <a:solidFill>
                  <a:schemeClr val="tx1"/>
                </a:solidFill>
              </a:rPr>
              <a:t>końska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twarz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żenada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żal</a:t>
            </a:r>
            <a:r>
              <a:rPr lang="en-US" sz="1800" dirty="0">
                <a:solidFill>
                  <a:schemeClr val="tx1"/>
                </a:solidFill>
              </a:rPr>
              <a:t> mi </a:t>
            </a:r>
            <a:r>
              <a:rPr lang="en-US" sz="1800" dirty="0" err="1">
                <a:solidFill>
                  <a:schemeClr val="tx1"/>
                </a:solidFill>
              </a:rPr>
              <a:t>cię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parszywa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morda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zarzynane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zwierzę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lepiej</a:t>
            </a:r>
            <a:r>
              <a:rPr lang="en-US" sz="1800" dirty="0">
                <a:solidFill>
                  <a:schemeClr val="tx1"/>
                </a:solidFill>
              </a:rPr>
              <a:t>  </a:t>
            </a:r>
            <a:r>
              <a:rPr lang="en-US" sz="1800" dirty="0" err="1">
                <a:solidFill>
                  <a:schemeClr val="tx1"/>
                </a:solidFill>
              </a:rPr>
              <a:t>kwiczy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niż</a:t>
            </a:r>
            <a:r>
              <a:rPr lang="en-US" sz="1800" dirty="0">
                <a:solidFill>
                  <a:schemeClr val="tx1"/>
                </a:solidFill>
              </a:rPr>
              <a:t> ty </a:t>
            </a:r>
            <a:r>
              <a:rPr lang="en-US" sz="1800" dirty="0" err="1">
                <a:solidFill>
                  <a:schemeClr val="tx1"/>
                </a:solidFill>
              </a:rPr>
              <a:t>śpiewasz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pl-PL" sz="1800" dirty="0">
              <a:solidFill>
                <a:schemeClr val="tx1"/>
              </a:solidFill>
            </a:endParaRP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weź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coś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zrób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dla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muzyki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przestań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wyć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bo</a:t>
            </a:r>
            <a:r>
              <a:rPr lang="en-US" sz="1800" dirty="0">
                <a:solidFill>
                  <a:schemeClr val="tx1"/>
                </a:solidFill>
              </a:rPr>
              <a:t> to </a:t>
            </a:r>
            <a:r>
              <a:rPr lang="en-US" sz="1800" dirty="0" err="1">
                <a:solidFill>
                  <a:schemeClr val="tx1"/>
                </a:solidFill>
              </a:rPr>
              <a:t>wycie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śpiewem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nie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można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nazwać</a:t>
            </a:r>
            <a:endParaRPr lang="en-US" sz="18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6" name="Freeform: Shape 46">
            <a:extLst>
              <a:ext uri="{FF2B5EF4-FFF2-40B4-BE49-F238E27FC236}">
                <a16:creationId xmlns:a16="http://schemas.microsoft.com/office/drawing/2014/main" id="{B16070FD-9EB8-4AC8-A8E2-267228385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4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61708F9-4341-48BC-B507-9B4BDFCDB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46017" y="609600"/>
            <a:ext cx="5100818" cy="339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877ECE32-B806-4069-B55E-2272619B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93" y="439700"/>
            <a:ext cx="4730451" cy="103811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3700" b="0" dirty="0"/>
            </a:br>
            <a:r>
              <a:rPr lang="en-US" sz="3700" dirty="0" err="1"/>
              <a:t>Przypadek</a:t>
            </a:r>
            <a:r>
              <a:rPr lang="en-US" sz="3700" dirty="0"/>
              <a:t> 2 </a:t>
            </a:r>
            <a:br>
              <a:rPr lang="en-US" sz="3700" b="0" dirty="0"/>
            </a:br>
            <a:endParaRPr lang="en-US" sz="37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EF01A9B-63BE-4D63-829A-DF7266593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3749" y="1477818"/>
            <a:ext cx="6096288" cy="438034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11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Adam </a:t>
            </a:r>
            <a:r>
              <a:rPr lang="en-US" sz="1800" dirty="0" err="1">
                <a:solidFill>
                  <a:schemeClr val="tx1"/>
                </a:solidFill>
              </a:rPr>
              <a:t>wygrał</a:t>
            </a:r>
            <a:r>
              <a:rPr lang="en-US" sz="1800" dirty="0">
                <a:solidFill>
                  <a:schemeClr val="tx1"/>
                </a:solidFill>
              </a:rPr>
              <a:t> w </a:t>
            </a:r>
            <a:r>
              <a:rPr lang="en-US" sz="1800" dirty="0" err="1">
                <a:solidFill>
                  <a:schemeClr val="tx1"/>
                </a:solidFill>
              </a:rPr>
              <a:t>jednym</a:t>
            </a:r>
            <a:r>
              <a:rPr lang="en-US" sz="1800" dirty="0">
                <a:solidFill>
                  <a:schemeClr val="tx1"/>
                </a:solidFill>
              </a:rPr>
              <a:t> z </a:t>
            </a:r>
            <a:r>
              <a:rPr lang="en-US" sz="1800" dirty="0" err="1">
                <a:solidFill>
                  <a:schemeClr val="tx1"/>
                </a:solidFill>
              </a:rPr>
              <a:t>internetowych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serwisów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konkurs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graficzny</a:t>
            </a:r>
            <a:r>
              <a:rPr lang="en-US" sz="1800" dirty="0">
                <a:solidFill>
                  <a:schemeClr val="tx1"/>
                </a:solidFill>
              </a:rPr>
              <a:t> – </a:t>
            </a:r>
            <a:r>
              <a:rPr lang="en-US" sz="1800" dirty="0" err="1">
                <a:solidFill>
                  <a:schemeClr val="tx1"/>
                </a:solidFill>
              </a:rPr>
              <a:t>nagrodą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był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wypasiony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sprzęt</a:t>
            </a:r>
            <a:r>
              <a:rPr lang="en-US" sz="1800" dirty="0">
                <a:solidFill>
                  <a:schemeClr val="tx1"/>
                </a:solidFill>
              </a:rPr>
              <a:t> . </a:t>
            </a:r>
            <a:r>
              <a:rPr lang="en-US" sz="1800" dirty="0" err="1">
                <a:solidFill>
                  <a:schemeClr val="tx1"/>
                </a:solidFill>
              </a:rPr>
              <a:t>Wśród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pochlebnych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komentarzy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pojawiły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się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również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co za </a:t>
            </a:r>
            <a:r>
              <a:rPr lang="en-US" sz="1800" dirty="0" err="1">
                <a:solidFill>
                  <a:schemeClr val="tx1"/>
                </a:solidFill>
              </a:rPr>
              <a:t>poziom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chomik</a:t>
            </a:r>
            <a:r>
              <a:rPr lang="en-US" sz="1800" dirty="0">
                <a:solidFill>
                  <a:schemeClr val="tx1"/>
                </a:solidFill>
              </a:rPr>
              <a:t> ma </a:t>
            </a:r>
            <a:r>
              <a:rPr lang="en-US" sz="1800" dirty="0" err="1">
                <a:solidFill>
                  <a:schemeClr val="tx1"/>
                </a:solidFill>
              </a:rPr>
              <a:t>więcej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talentu</a:t>
            </a:r>
            <a:r>
              <a:rPr lang="en-US" sz="1800" dirty="0">
                <a:solidFill>
                  <a:schemeClr val="tx1"/>
                </a:solidFill>
              </a:rPr>
              <a:t>,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jesteś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dla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mnie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gnojem</a:t>
            </a:r>
            <a:r>
              <a:rPr lang="en-US" sz="1800" dirty="0">
                <a:solidFill>
                  <a:schemeClr val="tx1"/>
                </a:solidFill>
              </a:rPr>
              <a:t>,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śmierdzi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gimbazą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żałosne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wywalone</a:t>
            </a:r>
            <a:r>
              <a:rPr lang="en-US" sz="1800" dirty="0">
                <a:solidFill>
                  <a:schemeClr val="tx1"/>
                </a:solidFill>
              </a:rPr>
              <a:t> mam </a:t>
            </a:r>
            <a:r>
              <a:rPr lang="en-US" sz="1800" dirty="0" err="1">
                <a:solidFill>
                  <a:schemeClr val="tx1"/>
                </a:solidFill>
              </a:rPr>
              <a:t>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ciebie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twoją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twórczość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kto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oceniał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tę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twoją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niby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graficzną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twórczość</a:t>
            </a:r>
            <a:r>
              <a:rPr lang="en-US" sz="1800" dirty="0">
                <a:solidFill>
                  <a:schemeClr val="tx1"/>
                </a:solidFill>
              </a:rPr>
              <a:t>? </a:t>
            </a:r>
            <a:r>
              <a:rPr lang="en-US" sz="1800" dirty="0" err="1">
                <a:solidFill>
                  <a:schemeClr val="tx1"/>
                </a:solidFill>
              </a:rPr>
              <a:t>Widocznie</a:t>
            </a:r>
            <a:r>
              <a:rPr lang="en-US" sz="1800" dirty="0">
                <a:solidFill>
                  <a:schemeClr val="tx1"/>
                </a:solidFill>
              </a:rPr>
              <a:t> ich </a:t>
            </a:r>
            <a:r>
              <a:rPr lang="en-US" sz="1800" dirty="0" err="1">
                <a:solidFill>
                  <a:schemeClr val="tx1"/>
                </a:solidFill>
              </a:rPr>
              <a:t>poziom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umiejętnośći</a:t>
            </a:r>
            <a:r>
              <a:rPr lang="en-US" sz="1800" dirty="0">
                <a:solidFill>
                  <a:schemeClr val="tx1"/>
                </a:solidFill>
              </a:rPr>
              <a:t> jest </a:t>
            </a:r>
            <a:r>
              <a:rPr lang="en-US" sz="1800" dirty="0" err="1">
                <a:solidFill>
                  <a:schemeClr val="tx1"/>
                </a:solidFill>
              </a:rPr>
              <a:t>taki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sam</a:t>
            </a:r>
            <a:r>
              <a:rPr lang="en-US" sz="1800" dirty="0">
                <a:solidFill>
                  <a:schemeClr val="tx1"/>
                </a:solidFill>
              </a:rPr>
              <a:t> jak </a:t>
            </a:r>
            <a:r>
              <a:rPr lang="en-US" sz="1800" dirty="0" err="1">
                <a:solidFill>
                  <a:schemeClr val="tx1"/>
                </a:solidFill>
              </a:rPr>
              <a:t>twój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istne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szambo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err="1">
                <a:solidFill>
                  <a:schemeClr val="tx1"/>
                </a:solidFill>
              </a:rPr>
              <a:t>Całe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szczęście</a:t>
            </a:r>
            <a:r>
              <a:rPr lang="en-US" sz="1800" dirty="0">
                <a:solidFill>
                  <a:schemeClr val="tx1"/>
                </a:solidFill>
              </a:rPr>
              <a:t> , </a:t>
            </a:r>
            <a:r>
              <a:rPr lang="en-US" sz="1800" dirty="0" err="1">
                <a:solidFill>
                  <a:schemeClr val="tx1"/>
                </a:solidFill>
              </a:rPr>
              <a:t>że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gówna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nas</a:t>
            </a:r>
            <a:r>
              <a:rPr lang="en-US" sz="1800" dirty="0">
                <a:solidFill>
                  <a:schemeClr val="tx1"/>
                </a:solidFill>
              </a:rPr>
              <a:t> z </a:t>
            </a:r>
            <a:r>
              <a:rPr lang="en-US" sz="1800" dirty="0" err="1">
                <a:solidFill>
                  <a:schemeClr val="tx1"/>
                </a:solidFill>
              </a:rPr>
              <a:t>niego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nie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zaleją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Czym</a:t>
            </a:r>
            <a:r>
              <a:rPr lang="en-US" sz="1800" dirty="0">
                <a:solidFill>
                  <a:schemeClr val="tx1"/>
                </a:solidFill>
              </a:rPr>
              <a:t> ty </a:t>
            </a:r>
            <a:r>
              <a:rPr lang="en-US" sz="1800" dirty="0" err="1">
                <a:solidFill>
                  <a:schemeClr val="tx1"/>
                </a:solidFill>
              </a:rPr>
              <a:t>się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tak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szczycisz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talentu</a:t>
            </a:r>
            <a:r>
              <a:rPr lang="en-US" sz="1800" dirty="0">
                <a:solidFill>
                  <a:schemeClr val="tx1"/>
                </a:solidFill>
              </a:rPr>
              <a:t>  jak </a:t>
            </a:r>
            <a:r>
              <a:rPr lang="en-US" sz="1800" dirty="0" err="1">
                <a:solidFill>
                  <a:schemeClr val="tx1"/>
                </a:solidFill>
              </a:rPr>
              <a:t>brudu</a:t>
            </a:r>
            <a:r>
              <a:rPr lang="en-US" sz="1800" dirty="0">
                <a:solidFill>
                  <a:schemeClr val="tx1"/>
                </a:solidFill>
              </a:rPr>
              <a:t> za </a:t>
            </a:r>
            <a:r>
              <a:rPr lang="en-US" sz="1800" dirty="0" err="1">
                <a:solidFill>
                  <a:schemeClr val="tx1"/>
                </a:solidFill>
              </a:rPr>
              <a:t>paznokciem</a:t>
            </a:r>
            <a:r>
              <a:rPr lang="en-US" sz="1800" dirty="0">
                <a:solidFill>
                  <a:schemeClr val="tx1"/>
                </a:solidFill>
              </a:rPr>
              <a:t> – </a:t>
            </a:r>
            <a:r>
              <a:rPr lang="en-US" sz="1800" dirty="0" err="1">
                <a:solidFill>
                  <a:schemeClr val="tx1"/>
                </a:solidFill>
              </a:rPr>
              <a:t>weź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lepiej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się</a:t>
            </a:r>
            <a:r>
              <a:rPr lang="en-US" sz="1800" dirty="0">
                <a:solidFill>
                  <a:schemeClr val="tx1"/>
                </a:solidFill>
              </a:rPr>
              <a:t> za </a:t>
            </a:r>
            <a:r>
              <a:rPr lang="en-US" sz="1800" dirty="0" err="1">
                <a:solidFill>
                  <a:schemeClr val="tx1"/>
                </a:solidFill>
              </a:rPr>
              <a:t>zamiatanie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ulicy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przynajmniej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będzie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jakiś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pożytek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16070FD-9EB8-4AC8-A8E2-267228385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4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5D751B2-EB97-413B-BAC9-C8EBF1EEA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271151" y="1258565"/>
            <a:ext cx="4218484" cy="279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1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24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8" name="Oval 25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9" name="Oval 26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DFBE608-C2BF-4919-881A-026298578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Przypadek 3 </a:t>
            </a:r>
            <a:br>
              <a:rPr lang="en-US" sz="4400" b="0"/>
            </a:br>
            <a:endParaRPr lang="en-US" sz="440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D18F720-8F5A-4464-862C-7BA128834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5165" y="1632204"/>
            <a:ext cx="5555134" cy="4352960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Na </a:t>
            </a:r>
            <a:r>
              <a:rPr lang="en-US" sz="1800" dirty="0" err="1">
                <a:solidFill>
                  <a:schemeClr val="tx1"/>
                </a:solidFill>
              </a:rPr>
              <a:t>stronie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szkoły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pojawiły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się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zdjęcia</a:t>
            </a:r>
            <a:r>
              <a:rPr lang="en-US" sz="1800" dirty="0">
                <a:solidFill>
                  <a:schemeClr val="tx1"/>
                </a:solidFill>
              </a:rPr>
              <a:t> z </a:t>
            </a:r>
            <a:r>
              <a:rPr lang="en-US" sz="1800" dirty="0" err="1">
                <a:solidFill>
                  <a:schemeClr val="tx1"/>
                </a:solidFill>
              </a:rPr>
              <a:t>przegranego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meczu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piłki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nożnej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szkolnej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reprezentacji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err="1">
                <a:solidFill>
                  <a:schemeClr val="tx1"/>
                </a:solidFill>
              </a:rPr>
              <a:t>Wśród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komentarzy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pojawiły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się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następujące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to </a:t>
            </a:r>
            <a:r>
              <a:rPr lang="en-US" sz="1800" dirty="0" err="1">
                <a:solidFill>
                  <a:schemeClr val="tx1"/>
                </a:solidFill>
              </a:rPr>
              <a:t>się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lamusy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popisały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przymulone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małpy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lepiej</a:t>
            </a:r>
            <a:r>
              <a:rPr lang="en-US" sz="1800" dirty="0">
                <a:solidFill>
                  <a:schemeClr val="tx1"/>
                </a:solidFill>
              </a:rPr>
              <a:t> by </a:t>
            </a:r>
            <a:r>
              <a:rPr lang="en-US" sz="1800" dirty="0" err="1">
                <a:solidFill>
                  <a:schemeClr val="tx1"/>
                </a:solidFill>
              </a:rPr>
              <a:t>zagrały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hahahaaaa</a:t>
            </a:r>
            <a:r>
              <a:rPr lang="en-US" sz="1800" dirty="0">
                <a:solidFill>
                  <a:schemeClr val="tx1"/>
                </a:solidFill>
              </a:rPr>
              <a:t>, ale </a:t>
            </a:r>
            <a:r>
              <a:rPr lang="en-US" sz="1800" dirty="0" err="1">
                <a:solidFill>
                  <a:schemeClr val="tx1"/>
                </a:solidFill>
              </a:rPr>
              <a:t>gadziny</a:t>
            </a:r>
            <a:r>
              <a:rPr lang="en-US" sz="1800" dirty="0">
                <a:solidFill>
                  <a:schemeClr val="tx1"/>
                </a:solidFill>
              </a:rPr>
              <a:t> – </a:t>
            </a:r>
            <a:r>
              <a:rPr lang="en-US" sz="1800" dirty="0" err="1">
                <a:solidFill>
                  <a:schemeClr val="tx1"/>
                </a:solidFill>
              </a:rPr>
              <a:t>padłem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lubią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pić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wodę</a:t>
            </a:r>
            <a:r>
              <a:rPr lang="en-US" sz="1800" dirty="0">
                <a:solidFill>
                  <a:schemeClr val="tx1"/>
                </a:solidFill>
              </a:rPr>
              <a:t> z </a:t>
            </a:r>
            <a:r>
              <a:rPr lang="en-US" sz="1800" dirty="0" err="1">
                <a:solidFill>
                  <a:schemeClr val="tx1"/>
                </a:solidFill>
              </a:rPr>
              <a:t>kibla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dlatego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się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nie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udało</a:t>
            </a:r>
            <a:r>
              <a:rPr lang="en-US" sz="1800" dirty="0">
                <a:solidFill>
                  <a:schemeClr val="tx1"/>
                </a:solidFill>
              </a:rPr>
              <a:t>,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przepuszczają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rudych</a:t>
            </a:r>
            <a:r>
              <a:rPr lang="en-US" sz="1800" dirty="0">
                <a:solidFill>
                  <a:schemeClr val="tx1"/>
                </a:solidFill>
              </a:rPr>
              <a:t> w </a:t>
            </a:r>
            <a:r>
              <a:rPr lang="en-US" sz="1800" dirty="0" err="1">
                <a:solidFill>
                  <a:schemeClr val="tx1"/>
                </a:solidFill>
              </a:rPr>
              <a:t>kolejce</a:t>
            </a:r>
            <a:r>
              <a:rPr lang="en-US" sz="1800" dirty="0">
                <a:solidFill>
                  <a:schemeClr val="tx1"/>
                </a:solidFill>
              </a:rPr>
              <a:t>,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nie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płacz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już</a:t>
            </a:r>
            <a:r>
              <a:rPr lang="en-US" sz="1800" dirty="0">
                <a:solidFill>
                  <a:schemeClr val="tx1"/>
                </a:solidFill>
              </a:rPr>
              <a:t>… 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z </a:t>
            </a:r>
            <a:r>
              <a:rPr lang="en-US" sz="1800" dirty="0" err="1">
                <a:solidFill>
                  <a:schemeClr val="tx1"/>
                </a:solidFill>
              </a:rPr>
              <a:t>chęcią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nachara</a:t>
            </a:r>
            <a:r>
              <a:rPr lang="pl-PL" sz="1800" dirty="0">
                <a:solidFill>
                  <a:schemeClr val="tx1"/>
                </a:solidFill>
              </a:rPr>
              <a:t>ł</a:t>
            </a:r>
            <a:r>
              <a:rPr lang="en-US" sz="1800" dirty="0" err="1">
                <a:solidFill>
                  <a:schemeClr val="tx1"/>
                </a:solidFill>
              </a:rPr>
              <a:t>bym</a:t>
            </a:r>
            <a:r>
              <a:rPr lang="en-US" sz="1800" dirty="0">
                <a:solidFill>
                  <a:schemeClr val="tx1"/>
                </a:solidFill>
              </a:rPr>
              <a:t> ci </a:t>
            </a:r>
            <a:r>
              <a:rPr lang="en-US" sz="1800" dirty="0" err="1">
                <a:solidFill>
                  <a:schemeClr val="tx1"/>
                </a:solidFill>
              </a:rPr>
              <a:t>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ryj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bo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takich</a:t>
            </a:r>
            <a:r>
              <a:rPr lang="en-US" sz="1800" dirty="0">
                <a:solidFill>
                  <a:schemeClr val="tx1"/>
                </a:solidFill>
              </a:rPr>
              <a:t> jak ty to </a:t>
            </a:r>
            <a:r>
              <a:rPr lang="en-US" sz="1800" dirty="0" err="1">
                <a:solidFill>
                  <a:schemeClr val="tx1"/>
                </a:solidFill>
              </a:rPr>
              <a:t>się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tępi</a:t>
            </a:r>
            <a:r>
              <a:rPr lang="en-US" sz="1800" dirty="0">
                <a:solidFill>
                  <a:schemeClr val="tx1"/>
                </a:solidFill>
              </a:rPr>
              <a:t>,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15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0" name="Freeform: Shape 28">
            <a:extLst>
              <a:ext uri="{FF2B5EF4-FFF2-40B4-BE49-F238E27FC236}">
                <a16:creationId xmlns:a16="http://schemas.microsoft.com/office/drawing/2014/main" id="{B16070FD-9EB8-4AC8-A8E2-267228385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4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3A2FB9B-73A8-40E8-AB3A-754E02379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67483" y="944262"/>
            <a:ext cx="4879352" cy="32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2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87B8A98A-AD2C-4AB9-8020-F26B278A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30" y="308867"/>
            <a:ext cx="4730451" cy="9472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3700" b="0" dirty="0"/>
            </a:br>
            <a:r>
              <a:rPr lang="en-US" sz="3700" dirty="0" err="1"/>
              <a:t>Przypadek</a:t>
            </a:r>
            <a:r>
              <a:rPr lang="en-US" sz="3700" dirty="0"/>
              <a:t> 4 </a:t>
            </a:r>
            <a:br>
              <a:rPr lang="en-US" sz="3700" b="0" dirty="0"/>
            </a:br>
            <a:endParaRPr lang="en-US" sz="37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EAF61E4-6431-4298-9829-8A3BDDA4F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0789" y="1256146"/>
            <a:ext cx="5524499" cy="43053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13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Janek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wszedł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</a:t>
            </a:r>
            <a:r>
              <a:rPr lang="en-US" sz="1800" dirty="0">
                <a:solidFill>
                  <a:schemeClr val="tx1"/>
                </a:solidFill>
              </a:rPr>
              <a:t> forum </a:t>
            </a:r>
            <a:r>
              <a:rPr lang="en-US" sz="1800" dirty="0" err="1">
                <a:solidFill>
                  <a:schemeClr val="tx1"/>
                </a:solidFill>
              </a:rPr>
              <a:t>swojej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ulubionej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gry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err="1">
                <a:solidFill>
                  <a:schemeClr val="tx1"/>
                </a:solidFill>
              </a:rPr>
              <a:t>Nikogo</a:t>
            </a:r>
            <a:r>
              <a:rPr lang="en-US" sz="1800" dirty="0">
                <a:solidFill>
                  <a:schemeClr val="tx1"/>
                </a:solidFill>
              </a:rPr>
              <a:t> tam </a:t>
            </a:r>
            <a:r>
              <a:rPr lang="en-US" sz="1800" dirty="0" err="1">
                <a:solidFill>
                  <a:schemeClr val="tx1"/>
                </a:solidFill>
              </a:rPr>
              <a:t>nie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znał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err="1">
                <a:solidFill>
                  <a:schemeClr val="tx1"/>
                </a:solidFill>
              </a:rPr>
              <a:t>Napisał</a:t>
            </a:r>
            <a:r>
              <a:rPr lang="en-US" sz="1800" dirty="0">
                <a:solidFill>
                  <a:schemeClr val="tx1"/>
                </a:solidFill>
              </a:rPr>
              <a:t> „</a:t>
            </a:r>
            <a:r>
              <a:rPr lang="en-US" sz="1800" dirty="0" err="1">
                <a:solidFill>
                  <a:schemeClr val="tx1"/>
                </a:solidFill>
              </a:rPr>
              <a:t>Cześć</a:t>
            </a:r>
            <a:r>
              <a:rPr lang="en-US" sz="1800" dirty="0">
                <a:solidFill>
                  <a:schemeClr val="tx1"/>
                </a:solidFill>
              </a:rPr>
              <a:t>! Mam </a:t>
            </a:r>
            <a:r>
              <a:rPr lang="en-US" sz="1800" dirty="0" err="1">
                <a:solidFill>
                  <a:schemeClr val="tx1"/>
                </a:solidFill>
              </a:rPr>
              <a:t>pytanie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bo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nie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wiem</a:t>
            </a:r>
            <a:r>
              <a:rPr lang="en-US" sz="1800" dirty="0">
                <a:solidFill>
                  <a:schemeClr val="tx1"/>
                </a:solidFill>
              </a:rPr>
              <a:t> jak </a:t>
            </a:r>
            <a:r>
              <a:rPr lang="en-US" sz="1800" dirty="0" err="1">
                <a:solidFill>
                  <a:schemeClr val="tx1"/>
                </a:solidFill>
              </a:rPr>
              <a:t>dołączyć</a:t>
            </a:r>
            <a:r>
              <a:rPr lang="en-US" sz="1800" dirty="0">
                <a:solidFill>
                  <a:schemeClr val="tx1"/>
                </a:solidFill>
              </a:rPr>
              <a:t> do </a:t>
            </a:r>
            <a:r>
              <a:rPr lang="en-US" sz="1800" dirty="0" err="1">
                <a:solidFill>
                  <a:schemeClr val="tx1"/>
                </a:solidFill>
              </a:rPr>
              <a:t>jakiejś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fajnej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gildii</a:t>
            </a:r>
            <a:r>
              <a:rPr lang="en-US" sz="1800" dirty="0">
                <a:solidFill>
                  <a:schemeClr val="tx1"/>
                </a:solidFill>
              </a:rPr>
              <a:t>?” 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W </a:t>
            </a:r>
            <a:r>
              <a:rPr lang="en-US" sz="1800" dirty="0" err="1">
                <a:solidFill>
                  <a:schemeClr val="tx1"/>
                </a:solidFill>
              </a:rPr>
              <a:t>odpowiedzi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spotkał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się</a:t>
            </a:r>
            <a:r>
              <a:rPr lang="en-US" sz="1800" dirty="0">
                <a:solidFill>
                  <a:schemeClr val="tx1"/>
                </a:solidFill>
              </a:rPr>
              <a:t> z </a:t>
            </a:r>
            <a:r>
              <a:rPr lang="en-US" sz="1800" dirty="0" err="1">
                <a:solidFill>
                  <a:schemeClr val="tx1"/>
                </a:solidFill>
              </a:rPr>
              <a:t>falą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agresji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jesteś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aż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tak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tępy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że</a:t>
            </a:r>
            <a:r>
              <a:rPr lang="en-US" sz="1800" dirty="0">
                <a:solidFill>
                  <a:schemeClr val="tx1"/>
                </a:solidFill>
              </a:rPr>
              <a:t> o to </a:t>
            </a:r>
            <a:r>
              <a:rPr lang="en-US" sz="1800" dirty="0" err="1">
                <a:solidFill>
                  <a:schemeClr val="tx1"/>
                </a:solidFill>
              </a:rPr>
              <a:t>pytasz</a:t>
            </a:r>
            <a:r>
              <a:rPr lang="en-US" sz="1800" dirty="0">
                <a:solidFill>
                  <a:schemeClr val="tx1"/>
                </a:solidFill>
              </a:rPr>
              <a:t>?, 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niepotrzebnie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prujesz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swój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ryj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gimbus</a:t>
            </a:r>
            <a:r>
              <a:rPr lang="en-US" sz="1800" dirty="0">
                <a:solidFill>
                  <a:schemeClr val="tx1"/>
                </a:solidFill>
              </a:rPr>
              <a:t> co </a:t>
            </a:r>
            <a:r>
              <a:rPr lang="en-US" sz="1800" dirty="0" err="1">
                <a:solidFill>
                  <a:schemeClr val="tx1"/>
                </a:solidFill>
              </a:rPr>
              <a:t>grał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tylko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</a:t>
            </a:r>
            <a:r>
              <a:rPr lang="en-US" sz="1800" dirty="0">
                <a:solidFill>
                  <a:schemeClr val="tx1"/>
                </a:solidFill>
              </a:rPr>
              <a:t> YT, 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przeproś</a:t>
            </a:r>
            <a:r>
              <a:rPr lang="en-US" sz="1800" dirty="0">
                <a:solidFill>
                  <a:schemeClr val="tx1"/>
                </a:solidFill>
              </a:rPr>
              <a:t> ode </a:t>
            </a:r>
            <a:r>
              <a:rPr lang="en-US" sz="1800" dirty="0" err="1">
                <a:solidFill>
                  <a:schemeClr val="tx1"/>
                </a:solidFill>
              </a:rPr>
              <a:t>mnie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swoich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rodziców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naprawdę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współczuj</a:t>
            </a:r>
            <a:r>
              <a:rPr lang="pl-PL" sz="1800" dirty="0">
                <a:solidFill>
                  <a:schemeClr val="tx1"/>
                </a:solidFill>
              </a:rPr>
              <a:t>ę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kochasz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mamę</a:t>
            </a:r>
            <a:r>
              <a:rPr lang="en-US" sz="1800" dirty="0">
                <a:solidFill>
                  <a:schemeClr val="tx1"/>
                </a:solidFill>
              </a:rPr>
              <a:t>, ale mama </a:t>
            </a:r>
            <a:r>
              <a:rPr lang="en-US" sz="1800" dirty="0" err="1">
                <a:solidFill>
                  <a:schemeClr val="tx1"/>
                </a:solidFill>
              </a:rPr>
              <a:t>ciebie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nie</a:t>
            </a:r>
            <a:r>
              <a:rPr lang="en-US" sz="1800" dirty="0">
                <a:solidFill>
                  <a:schemeClr val="tx1"/>
                </a:solidFill>
              </a:rPr>
              <a:t>….</a:t>
            </a:r>
            <a:r>
              <a:rPr lang="en-US" sz="1800" dirty="0" err="1">
                <a:solidFill>
                  <a:schemeClr val="tx1"/>
                </a:solidFill>
              </a:rPr>
              <a:t>smuteczek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800" dirty="0">
                <a:solidFill>
                  <a:schemeClr val="tx1"/>
                </a:solidFill>
              </a:rPr>
              <a:t>w</a:t>
            </a:r>
            <a:r>
              <a:rPr lang="en-US" sz="1800" dirty="0" err="1">
                <a:solidFill>
                  <a:schemeClr val="tx1"/>
                </a:solidFill>
              </a:rPr>
              <a:t>eź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lepiej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się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wyłącz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wieśniaku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trzeba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mieć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trochę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siana</a:t>
            </a:r>
            <a:r>
              <a:rPr lang="en-US" sz="1800" dirty="0">
                <a:solidFill>
                  <a:schemeClr val="tx1"/>
                </a:solidFill>
              </a:rPr>
              <a:t> we </a:t>
            </a:r>
            <a:r>
              <a:rPr lang="en-US" sz="1800" dirty="0" err="1">
                <a:solidFill>
                  <a:schemeClr val="tx1"/>
                </a:solidFill>
              </a:rPr>
              <a:t>łbie</a:t>
            </a:r>
            <a:r>
              <a:rPr lang="en-US" sz="1800" dirty="0">
                <a:solidFill>
                  <a:schemeClr val="tx1"/>
                </a:solidFill>
              </a:rPr>
              <a:t>, a </a:t>
            </a:r>
            <a:r>
              <a:rPr lang="en-US" sz="1800" dirty="0" err="1">
                <a:solidFill>
                  <a:schemeClr val="tx1"/>
                </a:solidFill>
              </a:rPr>
              <a:t>nie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łbie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16070FD-9EB8-4AC8-A8E2-267228385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4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1ED8076-1E75-4562-AFE6-66EEB349C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573809" y="847514"/>
            <a:ext cx="3934036" cy="393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13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32" name="Rectangle 17">
            <a:extLst>
              <a:ext uri="{FF2B5EF4-FFF2-40B4-BE49-F238E27FC236}">
                <a16:creationId xmlns:a16="http://schemas.microsoft.com/office/drawing/2014/main" id="{68C84B8E-16E8-4E54-B4AC-84CE51595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A10133E-ACB0-4632-BC77-3199BD23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110054"/>
            <a:ext cx="6558608" cy="458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8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Praca w grupach</a:t>
            </a:r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ECE9EEEA-5DB7-4DC7-AF9F-74D1C19B7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DF199147-B958-49C0-9BE2-65BDD892F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82FFFE7-984A-4073-9205-D13375AAB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1947" y="1678210"/>
            <a:ext cx="2989007" cy="34439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Zadanie 4.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70505D-EC2C-4D1A-86DE-258377807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DF20BDF-18D7-4E94-9BA1-9CEB40470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46920" y="5257800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8F42242-4089-4E5D-95C3-C113C73DA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46920" y="5257800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96F87F1-ABB5-42FB-86BD-EED111CD3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55011" y="5365890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4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4AF882B-95EF-4E25-A24D-7AD9835C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822646"/>
            <a:ext cx="5191759" cy="31704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Grupa 1.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11CA351-4F80-47D4-836E-939B184C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20" y="711208"/>
            <a:ext cx="4758891" cy="17835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/>
              <a:t>Jak oceniacie zachowanie osób hejtujących? </a:t>
            </a:r>
            <a:br>
              <a:rPr lang="en-US" sz="2200"/>
            </a:br>
            <a:endParaRPr lang="en-US" sz="2200"/>
          </a:p>
          <a:p>
            <a:r>
              <a:rPr lang="en-US" sz="2200"/>
              <a:t>Dlaczego i po co ktoś jest twórcą hejtu?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DBF680-FBD0-4394-A076-AD549E2DB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2631257"/>
            <a:ext cx="4846320" cy="548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" name="Picture 4" descr="Osoby na biurku na spotkaniu">
            <a:extLst>
              <a:ext uri="{FF2B5EF4-FFF2-40B4-BE49-F238E27FC236}">
                <a16:creationId xmlns:a16="http://schemas.microsoft.com/office/drawing/2014/main" id="{35167003-C5E4-4AA6-B4A0-C923E538FD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549" r="28951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25516A9-A197-45C0-A7C3-D8D04C443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4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6A03945-C92A-4CAD-BAFD-881050DB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822646"/>
            <a:ext cx="5191759" cy="31704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Grupa 2.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A4FF8CA-6F65-4C1E-80F1-B3AB42BB8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20" y="711208"/>
            <a:ext cx="4758891" cy="17835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/>
              <a:t>Co może czuć odbiorca hejtu?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4DBF680-FBD0-4394-A076-AD549E2DB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2631257"/>
            <a:ext cx="4846320" cy="548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4" descr="Osoby na biurku na spotkaniu">
            <a:extLst>
              <a:ext uri="{FF2B5EF4-FFF2-40B4-BE49-F238E27FC236}">
                <a16:creationId xmlns:a16="http://schemas.microsoft.com/office/drawing/2014/main" id="{39610486-9029-4219-962A-582D28FA23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549" r="28951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25516A9-A197-45C0-A7C3-D8D04C443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4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3BFBAE-69DE-498A-836D-52AD34D64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822646"/>
            <a:ext cx="5191759" cy="31704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Grupa 3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3AB99E1-DBF2-4BF8-8DF9-A78BF7632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20" y="711208"/>
            <a:ext cx="4758891" cy="17835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/>
              <a:t>Jak inaczej mogli zachować się sprawcy hejtu?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4DBF680-FBD0-4394-A076-AD549E2DB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2631257"/>
            <a:ext cx="4846320" cy="548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" name="Picture 4" descr="Osoby na biurku na spotkaniu">
            <a:extLst>
              <a:ext uri="{FF2B5EF4-FFF2-40B4-BE49-F238E27FC236}">
                <a16:creationId xmlns:a16="http://schemas.microsoft.com/office/drawing/2014/main" id="{EAFCBD17-C395-4593-AEF8-2733AF274F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549" r="28951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025516A9-A197-45C0-A7C3-D8D04C443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C81A517-A091-4D5F-AA86-8E59D9E2B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822646"/>
            <a:ext cx="5191759" cy="31704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Grupa 4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A0DAA7D-6C11-4E32-807F-F155AD909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20" y="711208"/>
            <a:ext cx="4758891" cy="17835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/>
              <a:t>Jakie mogą być konsekwencje hejtu dla jego odbiorcy?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DBF680-FBD0-4394-A076-AD549E2DB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2631257"/>
            <a:ext cx="4846320" cy="548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" name="Picture 29" descr="Zamknij obraz dłoni applauding">
            <a:extLst>
              <a:ext uri="{FF2B5EF4-FFF2-40B4-BE49-F238E27FC236}">
                <a16:creationId xmlns:a16="http://schemas.microsoft.com/office/drawing/2014/main" id="{18FE2926-AA1E-48FA-ABAA-9EAD5F5E4F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134" r="12752" b="-1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25516A9-A197-45C0-A7C3-D8D04C443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3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71DEF36-117F-4DA1-A123-66F28233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822646"/>
            <a:ext cx="5191759" cy="31704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Grupa 5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C94BE9-E6ED-485C-859D-92D6966CC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20" y="711208"/>
            <a:ext cx="4758891" cy="17835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/>
              <a:t>Jak w takich sytuacjach powinny zachować się ofiary hejtu?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4DBF680-FBD0-4394-A076-AD549E2DB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2631257"/>
            <a:ext cx="4846320" cy="548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" name="Picture 4" descr="Osoby na biurku na spotkaniu">
            <a:extLst>
              <a:ext uri="{FF2B5EF4-FFF2-40B4-BE49-F238E27FC236}">
                <a16:creationId xmlns:a16="http://schemas.microsoft.com/office/drawing/2014/main" id="{E5C3EA77-B3B6-4763-88DE-0301FED343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549" r="28951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025516A9-A197-45C0-A7C3-D8D04C443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4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038497-5DCF-4F35-B2A5-3C82E9D82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Pytanie 1.</a:t>
            </a:r>
          </a:p>
        </p:txBody>
      </p:sp>
    </p:spTree>
    <p:extLst>
      <p:ext uri="{BB962C8B-B14F-4D97-AF65-F5344CB8AC3E}">
        <p14:creationId xmlns:p14="http://schemas.microsoft.com/office/powerpoint/2010/main" val="377600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CBEF92F-EF79-46FC-923C-56B24A876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822646"/>
            <a:ext cx="5191759" cy="31704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Grupa 6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D4342D3-F91E-4DCF-9D52-C7D0F1F70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20" y="711208"/>
            <a:ext cx="4758891" cy="17835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/>
              <a:t>Jakie mogą być konsekwencje dla twórcy hejtu?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DBF680-FBD0-4394-A076-AD549E2DB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2631257"/>
            <a:ext cx="4846320" cy="548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Osoby na biurku na spotkaniu">
            <a:extLst>
              <a:ext uri="{FF2B5EF4-FFF2-40B4-BE49-F238E27FC236}">
                <a16:creationId xmlns:a16="http://schemas.microsoft.com/office/drawing/2014/main" id="{B0BDE983-CD05-498A-B868-B520F881E7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549" r="28951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25516A9-A197-45C0-A7C3-D8D04C443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6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36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Rectangle 38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Rectangle 40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2" name="Group 42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3" name="Rectangle 46">
            <a:extLst>
              <a:ext uri="{FF2B5EF4-FFF2-40B4-BE49-F238E27FC236}">
                <a16:creationId xmlns:a16="http://schemas.microsoft.com/office/drawing/2014/main" id="{CFB57ED5-941D-44E2-9320-56A0A026F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4" name="Rectangle 48">
            <a:extLst>
              <a:ext uri="{FF2B5EF4-FFF2-40B4-BE49-F238E27FC236}">
                <a16:creationId xmlns:a16="http://schemas.microsoft.com/office/drawing/2014/main" id="{7A1BE9A9-6FBF-4CF1-8F0C-BFCFF1FD9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4" descr="Thunderstorm błyskawica z ciemną przestrzenią powietrzną">
            <a:extLst>
              <a:ext uri="{FF2B5EF4-FFF2-40B4-BE49-F238E27FC236}">
                <a16:creationId xmlns:a16="http://schemas.microsoft.com/office/drawing/2014/main" id="{2DE5FB7C-4B74-46C7-B94F-5E5110AC66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811" r="3" b="3"/>
          <a:stretch/>
        </p:blipFill>
        <p:spPr>
          <a:xfrm>
            <a:off x="304801" y="789954"/>
            <a:ext cx="5791200" cy="4646824"/>
          </a:xfrm>
          <a:prstGeom prst="rect">
            <a:avLst/>
          </a:prstGeom>
        </p:spPr>
      </p:pic>
      <p:sp>
        <p:nvSpPr>
          <p:cNvPr id="75" name="Rectangle 50">
            <a:extLst>
              <a:ext uri="{FF2B5EF4-FFF2-40B4-BE49-F238E27FC236}">
                <a16:creationId xmlns:a16="http://schemas.microsoft.com/office/drawing/2014/main" id="{C4AE8163-578C-46A4-BF65-BD3AEEF2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2C84622-3F4E-4FC3-805D-BF3BF9FCC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220" y="1054101"/>
            <a:ext cx="4326255" cy="26289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Burza</a:t>
            </a:r>
            <a:r>
              <a:rPr lang="en-US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mózgów</a:t>
            </a:r>
            <a:endParaRPr lang="en-US" dirty="0">
              <a:blipFill dpi="0" rotWithShape="1">
                <a:blip r:embed="rId4"/>
                <a:srcRect/>
                <a:tile tx="6350" ty="-127000" sx="65000" sy="64000" flip="none" algn="tl"/>
              </a:blip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46F56CC-F97A-40DF-9A88-6D8BF7A6A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94818F1-2ACF-4181-B8B6-7637EB92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1BF4AB6-91C5-40DA-AFC8-BBDA46BB2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A6D6306-ED75-4DC2-9BEF-160516C2F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DAB8941-A123-4733-A8C4-7F6669470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8646" y="3733967"/>
            <a:ext cx="4615180" cy="66876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err="1"/>
              <a:t>Zadanie</a:t>
            </a:r>
            <a:r>
              <a:rPr lang="en-US" sz="2400" dirty="0"/>
              <a:t> 5. </a:t>
            </a:r>
          </a:p>
          <a:p>
            <a:r>
              <a:rPr lang="en-US" sz="2400" dirty="0"/>
              <a:t>Co </a:t>
            </a:r>
            <a:r>
              <a:rPr lang="en-US" sz="2400" dirty="0" err="1"/>
              <a:t>powinni</a:t>
            </a:r>
            <a:r>
              <a:rPr lang="en-US" sz="2400" dirty="0"/>
              <a:t> </a:t>
            </a:r>
            <a:r>
              <a:rPr lang="en-US" sz="2400" dirty="0" err="1"/>
              <a:t>zrobić</a:t>
            </a:r>
            <a:r>
              <a:rPr lang="en-US" sz="2400" dirty="0"/>
              <a:t> </a:t>
            </a:r>
            <a:r>
              <a:rPr lang="en-US" sz="2400" dirty="0" err="1"/>
              <a:t>świadkowie</a:t>
            </a:r>
            <a:r>
              <a:rPr lang="en-US" sz="2400" dirty="0"/>
              <a:t> </a:t>
            </a:r>
            <a:r>
              <a:rPr lang="en-US" sz="2400" dirty="0" err="1"/>
              <a:t>hejtu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558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3D25154-9EF7-4C33-9AAC-7B3BE089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4B3314-FF94-4EDF-865E-4931E4A59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643468"/>
            <a:ext cx="9966960" cy="35924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96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Zasady antyhejtowe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04E8C0-C927-4C06-A96A-BF3323BA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CECFD5-4C30-4892-9FF0-540E1795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10245590" y="5111496"/>
            <a:chExt cx="1080904" cy="1080902"/>
          </a:xfrm>
        </p:grpSpPr>
        <p:sp>
          <p:nvSpPr>
            <p:cNvPr id="45" name="Oval 21">
              <a:extLst>
                <a:ext uri="{FF2B5EF4-FFF2-40B4-BE49-F238E27FC236}">
                  <a16:creationId xmlns:a16="http://schemas.microsoft.com/office/drawing/2014/main" id="{95C67F70-EAFE-425C-8422-591620A96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5590" y="5111496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47FA16B-C217-4D91-84EA-5B0846BD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53681" y="5219586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82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8" name="Group 14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CC6D484-0E3A-491C-899F-1F2DDA5D0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822646"/>
            <a:ext cx="5191759" cy="31704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Co możesz zrobić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54D0033-5063-4303-B32C-A8ACDABA5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20" y="711208"/>
            <a:ext cx="4758891" cy="17835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/>
              <a:t>Na co masz wpływ?</a:t>
            </a:r>
          </a:p>
          <a:p>
            <a:r>
              <a:rPr lang="en-US" sz="2200"/>
              <a:t>Na co nie masz wpływu?</a:t>
            </a:r>
          </a:p>
          <a:p>
            <a:endParaRPr lang="en-US" sz="2200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34DBF680-FBD0-4394-A076-AD549E2DB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2631257"/>
            <a:ext cx="4846320" cy="548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4" descr="Zbliżenie artystyczne głowy Dandelion z rozmytymi Overblown">
            <a:extLst>
              <a:ext uri="{FF2B5EF4-FFF2-40B4-BE49-F238E27FC236}">
                <a16:creationId xmlns:a16="http://schemas.microsoft.com/office/drawing/2014/main" id="{4C180BBA-47BC-4D98-84E9-C1C4D98943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30" r="45770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32" name="Freeform: Shape 22">
            <a:extLst>
              <a:ext uri="{FF2B5EF4-FFF2-40B4-BE49-F238E27FC236}">
                <a16:creationId xmlns:a16="http://schemas.microsoft.com/office/drawing/2014/main" id="{025516A9-A197-45C0-A7C3-D8D04C443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8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E2D3DCD-4716-40AA-90C0-6F2F9F116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37BACED-9574-4AAE-9D04-510030835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4225845"/>
            <a:ext cx="12192000" cy="2610465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903A611-56AD-4B26-961E-1FDB0C2D8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59" y="4355692"/>
            <a:ext cx="10509069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600">
                <a:solidFill>
                  <a:schemeClr val="tx1"/>
                </a:solidFill>
              </a:rPr>
              <a:t>Hejt boli !!!</a:t>
            </a:r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858E8DFB-1C8E-41AA-A4C8-30668AD0A2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321"/>
          <a:stretch/>
        </p:blipFill>
        <p:spPr>
          <a:xfrm>
            <a:off x="20" y="10"/>
            <a:ext cx="12191980" cy="4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97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0F18F9-4830-4DD5-AEE2-6397000F8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Historia magdy</a:t>
            </a:r>
            <a:endParaRPr lang="pl-PL" dirty="0"/>
          </a:p>
        </p:txBody>
      </p:sp>
      <p:pic>
        <p:nvPicPr>
          <p:cNvPr id="4" name="Multimedia online 3" title="Historia Magdy">
            <a:hlinkClick r:id="" action="ppaction://media"/>
            <a:extLst>
              <a:ext uri="{FF2B5EF4-FFF2-40B4-BE49-F238E27FC236}">
                <a16:creationId xmlns:a16="http://schemas.microsoft.com/office/drawing/2014/main" id="{F94E924D-6559-4675-A1AB-87F4EFA3229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17154" y="1553440"/>
            <a:ext cx="8531197" cy="4819928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2E0313-2965-4824-8A3C-03471E3C1466}"/>
              </a:ext>
            </a:extLst>
          </p:cNvPr>
          <p:cNvSpPr txBox="1"/>
          <p:nvPr/>
        </p:nvSpPr>
        <p:spPr>
          <a:xfrm>
            <a:off x="1163782" y="155344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>
                <a:hlinkClick r:id="rId4"/>
              </a:rPr>
              <a:t>https://youtu.be/23nnWAiN-do</a:t>
            </a:r>
            <a:endParaRPr lang="pl-PL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485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9864C3-8657-4C62-BBAE-797154374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Mateusza</a:t>
            </a:r>
            <a:br>
              <a:rPr lang="pl-PL" dirty="0"/>
            </a:br>
            <a:endParaRPr lang="pl-PL" dirty="0"/>
          </a:p>
        </p:txBody>
      </p:sp>
      <p:pic>
        <p:nvPicPr>
          <p:cNvPr id="4" name="Multimedia online 3" title="Historia Mateusza">
            <a:hlinkClick r:id="" action="ppaction://media"/>
            <a:extLst>
              <a:ext uri="{FF2B5EF4-FFF2-40B4-BE49-F238E27FC236}">
                <a16:creationId xmlns:a16="http://schemas.microsoft.com/office/drawing/2014/main" id="{004D747B-3FD4-47AE-A0D6-694EB9712FD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6527" y="1779306"/>
            <a:ext cx="8005618" cy="452298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F6665BA-7356-4306-99F5-29863570E526}"/>
              </a:ext>
            </a:extLst>
          </p:cNvPr>
          <p:cNvSpPr txBox="1"/>
          <p:nvPr/>
        </p:nvSpPr>
        <p:spPr>
          <a:xfrm>
            <a:off x="1385454" y="128930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hlinkClick r:id="rId4"/>
              </a:rPr>
              <a:t>https://youtu.be/GmaVd1icRSg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502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7C3B1-1EEE-4AE1-8802-10CEC1840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2892"/>
            <a:ext cx="10058400" cy="1609344"/>
          </a:xfrm>
        </p:spPr>
        <p:txBody>
          <a:bodyPr/>
          <a:lstStyle/>
          <a:p>
            <a:pPr algn="ctr"/>
            <a:r>
              <a:rPr lang="pl-PL" b="1"/>
              <a:t>WHY WE HATE</a:t>
            </a:r>
            <a:br>
              <a:rPr lang="pl-PL" b="1"/>
            </a:br>
            <a:r>
              <a:rPr lang="pl-PL"/>
              <a:t>Geneza nienawiści</a:t>
            </a:r>
            <a:endParaRPr lang="pl-PL" dirty="0"/>
          </a:p>
        </p:txBody>
      </p:sp>
      <p:pic>
        <p:nvPicPr>
          <p:cNvPr id="6" name="Multimedia online 5" title="WHY WE HATE - GENEZA NIENAWIŚCI">
            <a:hlinkClick r:id="" action="ppaction://media"/>
            <a:extLst>
              <a:ext uri="{FF2B5EF4-FFF2-40B4-BE49-F238E27FC236}">
                <a16:creationId xmlns:a16="http://schemas.microsoft.com/office/drawing/2014/main" id="{12F284F3-4078-4488-9B77-051379ED9C5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4600" y="1551709"/>
            <a:ext cx="8178197" cy="4620491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960387A-F551-4745-BEF3-7A34D9E7AE5D}"/>
              </a:ext>
            </a:extLst>
          </p:cNvPr>
          <p:cNvSpPr txBox="1"/>
          <p:nvPr/>
        </p:nvSpPr>
        <p:spPr>
          <a:xfrm>
            <a:off x="286327" y="62830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hlinkClick r:id="rId4"/>
              </a:rPr>
              <a:t>https://youtu.be/KmF9glEfEis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968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E12D07-42B8-41DA-A0CE-B9709A08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>
            <a:normAutofit/>
          </a:bodyPr>
          <a:lstStyle/>
          <a:p>
            <a:r>
              <a:rPr lang="pl-PL" sz="4100" b="1" dirty="0"/>
              <a:t>Odpowiedzialność karna.</a:t>
            </a:r>
            <a:endParaRPr lang="pl-PL" sz="41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22BE4A-F1F1-4CCE-826A-283B5FD5D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285" y="3280572"/>
            <a:ext cx="5210879" cy="17070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600" i="1" dirty="0" err="1"/>
              <a:t>Hejterzy</a:t>
            </a:r>
            <a:r>
              <a:rPr lang="pl-PL" sz="1600" dirty="0"/>
              <a:t> w Internecie czują się anonimowi; jest to anonimowość pozorna, albowiem organy ścigania i sądowe coraz sprawniej uzyskują dane niezbędne do namierzenia autora określonego komentarza.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16070FD-9EB8-4AC8-A8E2-267228385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4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Scales of Justice">
            <a:extLst>
              <a:ext uri="{FF2B5EF4-FFF2-40B4-BE49-F238E27FC236}">
                <a16:creationId xmlns:a16="http://schemas.microsoft.com/office/drawing/2014/main" id="{1C78CE1B-7D6F-4580-BF85-4B27C95C9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3809" y="847514"/>
            <a:ext cx="3613168" cy="361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2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1">
            <a:extLst>
              <a:ext uri="{FF2B5EF4-FFF2-40B4-BE49-F238E27FC236}">
                <a16:creationId xmlns:a16="http://schemas.microsoft.com/office/drawing/2014/main" id="{1C7FF924-8DA0-4BE9-8C7E-095B0EC1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D9AC86B-9954-40D2-BD90-B44FDB8DD9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78" r="28712" b="-2"/>
          <a:stretch/>
        </p:blipFill>
        <p:spPr>
          <a:xfrm>
            <a:off x="303909" y="670773"/>
            <a:ext cx="5007957" cy="5588101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CE88D5-C73D-46A4-9075-2C2E955BE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000" y="73374"/>
            <a:ext cx="6515400" cy="1031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1800" i="1" dirty="0"/>
              <a:t>Hejt</a:t>
            </a:r>
            <a:r>
              <a:rPr lang="pl-PL" sz="1800" dirty="0"/>
              <a:t> może przybierać różne postacie, które w porządku prawnym zostaną zinterpretowane jako następujące czyny:</a:t>
            </a:r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5029B4A8-2CF0-48DC-B29E-F3B62EDD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71DA811-F7AE-460D-9891-57F221994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15">
              <a:extLst>
                <a:ext uri="{FF2B5EF4-FFF2-40B4-BE49-F238E27FC236}">
                  <a16:creationId xmlns:a16="http://schemas.microsoft.com/office/drawing/2014/main" id="{3747795E-BBFD-44B4-892D-2054745A8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CA99EC2-8B38-4E39-9474-DB9388399D6B}"/>
              </a:ext>
            </a:extLst>
          </p:cNvPr>
          <p:cNvSpPr txBox="1"/>
          <p:nvPr/>
        </p:nvSpPr>
        <p:spPr>
          <a:xfrm>
            <a:off x="6066500" y="1489238"/>
            <a:ext cx="614397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zniesławienie</a:t>
            </a:r>
            <a:r>
              <a:rPr lang="pl-PL" dirty="0"/>
              <a:t> - art. 212 kk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E9EA323-D43E-4AE4-97F1-3183FAC6D7DD}"/>
              </a:ext>
            </a:extLst>
          </p:cNvPr>
          <p:cNvSpPr txBox="1"/>
          <p:nvPr/>
        </p:nvSpPr>
        <p:spPr>
          <a:xfrm>
            <a:off x="6066499" y="1915406"/>
            <a:ext cx="614397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/>
              <a:t>zniewaga – art. 216 kk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DB37CEEC-E86F-4A77-9B7D-9421D0B8EC8D}"/>
              </a:ext>
            </a:extLst>
          </p:cNvPr>
          <p:cNvSpPr txBox="1"/>
          <p:nvPr/>
        </p:nvSpPr>
        <p:spPr>
          <a:xfrm>
            <a:off x="6066500" y="2320418"/>
            <a:ext cx="614397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/>
              <a:t>groźba z powodu dyskryminacji – art. 119 kk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F945E65B-A420-4C2C-8BF1-EF3F4BC4DB48}"/>
              </a:ext>
            </a:extLst>
          </p:cNvPr>
          <p:cNvSpPr txBox="1"/>
          <p:nvPr/>
        </p:nvSpPr>
        <p:spPr>
          <a:xfrm>
            <a:off x="6090484" y="2737567"/>
            <a:ext cx="611998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/>
              <a:t>groźba karalna – art. 190 kk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1DC14A10-2351-40B5-8E57-4528EDB0A2FB}"/>
              </a:ext>
            </a:extLst>
          </p:cNvPr>
          <p:cNvSpPr txBox="1"/>
          <p:nvPr/>
        </p:nvSpPr>
        <p:spPr>
          <a:xfrm>
            <a:off x="6081249" y="3178274"/>
            <a:ext cx="612921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/>
              <a:t>uporczywe nękanie, tzw. „stalking” – art. 190a kk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035E4AC4-78D9-4EF9-9E7E-D6F0E7CFB182}"/>
              </a:ext>
            </a:extLst>
          </p:cNvPr>
          <p:cNvSpPr txBox="1"/>
          <p:nvPr/>
        </p:nvSpPr>
        <p:spPr>
          <a:xfrm>
            <a:off x="6066498" y="3595423"/>
            <a:ext cx="614396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/>
              <a:t>zmuszenie groźbą innej osoby do określonego działania – art. 191 kk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D4C48BB7-8F35-48E1-A754-65B6DE5695C6}"/>
              </a:ext>
            </a:extLst>
          </p:cNvPr>
          <p:cNvSpPr txBox="1"/>
          <p:nvPr/>
        </p:nvSpPr>
        <p:spPr>
          <a:xfrm>
            <a:off x="6090482" y="4301730"/>
            <a:ext cx="612921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/>
              <a:t>fałszywe oskarżenia – art. 234 kk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72B586A7-64C9-4E93-938C-A51AD82E8E61}"/>
              </a:ext>
            </a:extLst>
          </p:cNvPr>
          <p:cNvSpPr txBox="1"/>
          <p:nvPr/>
        </p:nvSpPr>
        <p:spPr>
          <a:xfrm>
            <a:off x="6066502" y="4731876"/>
            <a:ext cx="615319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/>
              <a:t>nawoływanie i pochwalenie przestępstwa – art. 255 kk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9A29B852-B374-4257-96A4-1867EDFC6CCB}"/>
              </a:ext>
            </a:extLst>
          </p:cNvPr>
          <p:cNvSpPr txBox="1"/>
          <p:nvPr/>
        </p:nvSpPr>
        <p:spPr>
          <a:xfrm>
            <a:off x="6090482" y="5159586"/>
            <a:ext cx="611075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/>
              <a:t>nawoływanie do nienawiści na tle różnic narodowych – art. 256 kk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88477C37-19A7-4A84-AE4B-6D3EF8815E7E}"/>
              </a:ext>
            </a:extLst>
          </p:cNvPr>
          <p:cNvSpPr txBox="1"/>
          <p:nvPr/>
        </p:nvSpPr>
        <p:spPr>
          <a:xfrm>
            <a:off x="6114467" y="5861296"/>
            <a:ext cx="6096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/>
              <a:t>publiczna zniewaga z powodu przynależności narodowej, etnicznej, rasowej, wyznaniowej lub z powodu bezwyznaniowości – art. 257 kk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301D550-8095-4B61-A15D-2C1285A8D2EC}"/>
              </a:ext>
            </a:extLst>
          </p:cNvPr>
          <p:cNvSpPr txBox="1"/>
          <p:nvPr/>
        </p:nvSpPr>
        <p:spPr>
          <a:xfrm>
            <a:off x="6066501" y="1085169"/>
            <a:ext cx="614397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złośliwe niepokojenie </a:t>
            </a:r>
            <a:r>
              <a:rPr lang="pl-PL" dirty="0"/>
              <a:t>– art. 107 </a:t>
            </a:r>
            <a:r>
              <a:rPr lang="pl-PL" dirty="0" err="1"/>
              <a:t>kw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59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>
            <a:extLst>
              <a:ext uri="{FF2B5EF4-FFF2-40B4-BE49-F238E27FC236}">
                <a16:creationId xmlns:a16="http://schemas.microsoft.com/office/drawing/2014/main" id="{44FC10B2-BCD5-46E2-A2E0-F714BE70C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92C2962D-5AA6-4EB0-9A2C-F385BF76A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5196A65C-A88E-4E6C-9882-A77D52FC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14">
            <a:extLst>
              <a:ext uri="{FF2B5EF4-FFF2-40B4-BE49-F238E27FC236}">
                <a16:creationId xmlns:a16="http://schemas.microsoft.com/office/drawing/2014/main" id="{9D656BC9-D198-47EB-BF65-7B922CED4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C92DB27-596D-48D1-BB72-94081C9C1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AF33BFF-A87A-4022-BFF0-6C6E10173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Rectangle 18">
            <a:extLst>
              <a:ext uri="{FF2B5EF4-FFF2-40B4-BE49-F238E27FC236}">
                <a16:creationId xmlns:a16="http://schemas.microsoft.com/office/drawing/2014/main" id="{F95F3FB7-0799-4996-B56D-BF47FE126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C60AA106-479D-46C1-B4BF-F54D88ADF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95BC8287-A617-4B12-870D-ABECE6CD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3" y="1110053"/>
            <a:ext cx="663143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B34817F-E7E4-4322-8EE6-21A0E42E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432223"/>
            <a:ext cx="6162066" cy="33579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200" kern="1200" cap="all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Do </a:t>
            </a:r>
            <a:r>
              <a:rPr lang="en-US" sz="6200" kern="1200" cap="all" baseline="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czego</a:t>
            </a:r>
            <a:r>
              <a:rPr lang="en-US" sz="6200" kern="1200" cap="all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6200" kern="1200" cap="all" baseline="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używacie</a:t>
            </a:r>
            <a:br>
              <a:rPr lang="pl-PL" sz="6200" kern="1200" cap="all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br>
              <a:rPr lang="pl-PL" sz="6200" kern="1200" cap="all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r>
              <a:rPr lang="en-US" sz="6200" kern="1200" cap="all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6200" kern="1200" cap="all" baseline="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komputera</a:t>
            </a:r>
            <a:r>
              <a:rPr lang="en-US" sz="6200" kern="1200" cap="all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?</a:t>
            </a:r>
            <a:br>
              <a:rPr lang="en-US" sz="6200" kern="1200" cap="all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br>
              <a:rPr lang="en-US" sz="6200" kern="1200" cap="all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endParaRPr lang="en-US" sz="6200" kern="1200" cap="all" baseline="0" dirty="0">
              <a:blipFill dpi="0" rotWithShape="1">
                <a:blip r:embed="rId4"/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CF33093-5CDC-408A-B521-4969149702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17" r="6593" b="-2"/>
          <a:stretch/>
        </p:blipFill>
        <p:spPr>
          <a:xfrm>
            <a:off x="7552265" y="1105435"/>
            <a:ext cx="3721608" cy="4622834"/>
          </a:xfrm>
          <a:prstGeom prst="rect">
            <a:avLst/>
          </a:prstGeom>
        </p:spPr>
      </p:pic>
      <p:sp>
        <p:nvSpPr>
          <p:cNvPr id="38" name="Rectangle 24">
            <a:extLst>
              <a:ext uri="{FF2B5EF4-FFF2-40B4-BE49-F238E27FC236}">
                <a16:creationId xmlns:a16="http://schemas.microsoft.com/office/drawing/2014/main" id="{88FE4DFC-AB96-44B6-9BAC-0E630259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26">
            <a:extLst>
              <a:ext uri="{FF2B5EF4-FFF2-40B4-BE49-F238E27FC236}">
                <a16:creationId xmlns:a16="http://schemas.microsoft.com/office/drawing/2014/main" id="{198BBCB1-A2A5-478A-AE49-8FB1AEF52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FCB00A6-19A8-422D-8B21-1474F5402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5EF781F-763B-4AC8-B3ED-0451FB15B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76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05C8562-34E7-4C97-8E19-E9C02F44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218" y="-201169"/>
            <a:ext cx="6880097" cy="15918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 err="1">
                <a:solidFill>
                  <a:schemeClr val="tx1"/>
                </a:solidFill>
              </a:rPr>
              <a:t>Odpowiedzialność</a:t>
            </a:r>
            <a:r>
              <a:rPr lang="en-US" sz="4100" dirty="0">
                <a:solidFill>
                  <a:schemeClr val="tx1"/>
                </a:solidFill>
              </a:rPr>
              <a:t> </a:t>
            </a:r>
            <a:r>
              <a:rPr lang="en-US" sz="4100" dirty="0" err="1">
                <a:solidFill>
                  <a:schemeClr val="tx1"/>
                </a:solidFill>
              </a:rPr>
              <a:t>cywilna</a:t>
            </a:r>
            <a:endParaRPr lang="en-US" sz="4100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C3686FF-86E4-4DE5-BFD7-45A2C45A8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26478" r="28712" b="-2"/>
          <a:stretch/>
        </p:blipFill>
        <p:spPr>
          <a:xfrm>
            <a:off x="823396" y="1480630"/>
            <a:ext cx="3573675" cy="3987664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A04F4BB-EDE8-493C-8A3A-0031BAEE8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696" y="1395298"/>
            <a:ext cx="6023683" cy="371560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600" b="1" dirty="0">
                <a:solidFill>
                  <a:schemeClr val="tx1"/>
                </a:solidFill>
              </a:rPr>
              <a:t>Osoba, która stała się ofiarą </a:t>
            </a:r>
            <a:r>
              <a:rPr lang="pl-PL" sz="1600" b="1" i="1" dirty="0">
                <a:solidFill>
                  <a:schemeClr val="tx1"/>
                </a:solidFill>
              </a:rPr>
              <a:t>hejtu, </a:t>
            </a:r>
            <a:r>
              <a:rPr lang="pl-PL" sz="1600" b="1" dirty="0">
                <a:solidFill>
                  <a:schemeClr val="tx1"/>
                </a:solidFill>
              </a:rPr>
              <a:t>gdy jej  dobro osobiste zostało zagrożone bądź</a:t>
            </a:r>
            <a:r>
              <a:rPr lang="pl-PL" sz="1600" b="1" i="1" dirty="0">
                <a:solidFill>
                  <a:schemeClr val="tx1"/>
                </a:solidFill>
              </a:rPr>
              <a:t> naruszone </a:t>
            </a:r>
            <a:r>
              <a:rPr lang="pl-PL" sz="1600" b="1" dirty="0">
                <a:solidFill>
                  <a:schemeClr val="tx1"/>
                </a:solidFill>
              </a:rPr>
              <a:t>może na drodze cywilnej żądać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b="1" dirty="0">
                <a:solidFill>
                  <a:schemeClr val="tx1"/>
                </a:solidFill>
              </a:rPr>
              <a:t>zaniechania działania, które narusza dobra osobiste takiej osoby – np.: usunięcia komentarza, wpisu, artykułu;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b="1" dirty="0">
                <a:solidFill>
                  <a:schemeClr val="tx1"/>
                </a:solidFill>
              </a:rPr>
              <a:t>usunięcia skutków naruszenia dobra osobistego – np.: sprostowania opublikowanych treści, informacji; opublikowania przeprosin;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b="1" dirty="0">
                <a:solidFill>
                  <a:schemeClr val="tx1"/>
                </a:solidFill>
              </a:rPr>
              <a:t>zadośćuczynienia;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b="1" dirty="0">
                <a:solidFill>
                  <a:schemeClr val="tx1"/>
                </a:solidFill>
              </a:rPr>
              <a:t>zapłaty określonej sumy pieniężnej na wybrany cel społeczny;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b="1" dirty="0">
                <a:solidFill>
                  <a:schemeClr val="tx1"/>
                </a:solidFill>
              </a:rPr>
              <a:t>odszkodowania.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4043822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06663A-5CA4-4F70-A5EE-798AB00AF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8" y="101898"/>
            <a:ext cx="4730451" cy="1637730"/>
          </a:xfrm>
        </p:spPr>
        <p:txBody>
          <a:bodyPr>
            <a:normAutofit/>
          </a:bodyPr>
          <a:lstStyle/>
          <a:p>
            <a:r>
              <a:rPr lang="pl-PL" sz="4400" dirty="0"/>
              <a:t>Reaguj na hejt!!!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C64DC2-A2B7-4F40-86C0-9BB8E9458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02" r="35498"/>
          <a:stretch/>
        </p:blipFill>
        <p:spPr>
          <a:xfrm>
            <a:off x="5913123" y="0"/>
            <a:ext cx="6278877" cy="6820049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34" name="Symbol zastępczy zawartości 2">
            <a:extLst>
              <a:ext uri="{FF2B5EF4-FFF2-40B4-BE49-F238E27FC236}">
                <a16:creationId xmlns:a16="http://schemas.microsoft.com/office/drawing/2014/main" id="{67E00BCA-5FAF-4DB3-94E7-288E431AB6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933435"/>
              </p:ext>
            </p:extLst>
          </p:nvPr>
        </p:nvGraphicFramePr>
        <p:xfrm>
          <a:off x="774523" y="1841526"/>
          <a:ext cx="9731503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3454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5FB4329C-BF98-421E-8A0D-43A2CF95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3CDC6B8-20F2-4C8D-8599-EC572C0B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1D2843A-FE7D-4CA1-A1D5-CE8F6FAE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002"/>
            <a:ext cx="10058400" cy="1522993"/>
          </a:xfrm>
        </p:spPr>
        <p:txBody>
          <a:bodyPr>
            <a:normAutofit/>
          </a:bodyPr>
          <a:lstStyle/>
          <a:p>
            <a:r>
              <a:rPr lang="pl-PL" sz="6000"/>
              <a:t>Powiedz stop hejtowi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4342043-9755-451A-9341-6461ADE85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graphicFrame>
        <p:nvGraphicFramePr>
          <p:cNvPr id="21" name="Symbol zastępczy zawartości 2">
            <a:extLst>
              <a:ext uri="{FF2B5EF4-FFF2-40B4-BE49-F238E27FC236}">
                <a16:creationId xmlns:a16="http://schemas.microsoft.com/office/drawing/2014/main" id="{E8C4433B-47B5-4BCD-B307-6CC3CD4FD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212420"/>
              </p:ext>
            </p:extLst>
          </p:nvPr>
        </p:nvGraphicFramePr>
        <p:xfrm>
          <a:off x="643466" y="633637"/>
          <a:ext cx="10905066" cy="329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9358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457D8F-0B6D-44D3-BAEF-855B86766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085" y="373039"/>
            <a:ext cx="9281160" cy="3520440"/>
          </a:xfrm>
        </p:spPr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C43D6E8-EA68-40B3-8E72-C49FB66F2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947" y="3429000"/>
            <a:ext cx="11026066" cy="1066800"/>
          </a:xfrm>
        </p:spPr>
        <p:txBody>
          <a:bodyPr>
            <a:normAutofit fontScale="25000" lnSpcReduction="20000"/>
          </a:bodyPr>
          <a:lstStyle/>
          <a:p>
            <a:r>
              <a:rPr lang="pl-PL" sz="8000" dirty="0"/>
              <a:t>Zadanie 6. </a:t>
            </a:r>
          </a:p>
          <a:p>
            <a:r>
              <a:rPr lang="pl-PL" sz="8000" dirty="0"/>
              <a:t>Dokończ zdanie w sposób graficzny.</a:t>
            </a:r>
          </a:p>
          <a:p>
            <a:endParaRPr lang="pl-PL" sz="8000" dirty="0"/>
          </a:p>
          <a:p>
            <a:r>
              <a:rPr lang="pl-PL" sz="8000" b="1" dirty="0"/>
              <a:t>1.Gdy mnie atakujesz przez hejt czuję ............................</a:t>
            </a:r>
          </a:p>
          <a:p>
            <a:r>
              <a:rPr lang="pl-PL" sz="8000" b="1" dirty="0"/>
              <a:t>2. Gdy atakujesz przez hejt moją koleżankę, mojego kolegę czuję...............</a:t>
            </a:r>
          </a:p>
          <a:p>
            <a:r>
              <a:rPr lang="pl-PL" sz="8000" b="1" dirty="0"/>
              <a:t>3. Gdy mnie atakujesz przez hejt mam prawo...............</a:t>
            </a:r>
          </a:p>
          <a:p>
            <a:r>
              <a:rPr lang="pl-PL" sz="8000" b="1" dirty="0"/>
              <a:t>4. Gdy atakujesz przez hejt moją koleżankę, kolegę mam</a:t>
            </a:r>
          </a:p>
          <a:p>
            <a:r>
              <a:rPr lang="pl-PL" sz="8000" b="1" dirty="0"/>
              <a:t>prawo.................</a:t>
            </a:r>
            <a:endParaRPr lang="pl-PL" sz="8000" dirty="0"/>
          </a:p>
        </p:txBody>
      </p:sp>
    </p:spTree>
    <p:extLst>
      <p:ext uri="{BB962C8B-B14F-4D97-AF65-F5344CB8AC3E}">
        <p14:creationId xmlns:p14="http://schemas.microsoft.com/office/powerpoint/2010/main" val="8282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172F4B-A007-42AD-AD28-188678288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Grupa1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F46EB82-04F4-4237-9F0D-94203BD8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2698" y="4283210"/>
            <a:ext cx="9052560" cy="1066800"/>
          </a:xfrm>
        </p:spPr>
        <p:txBody>
          <a:bodyPr/>
          <a:lstStyle/>
          <a:p>
            <a:r>
              <a:rPr lang="pl-PL" b="1" dirty="0"/>
              <a:t>1.Gdy mnie atakujesz przez hejt czuję ............................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643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624531-86A7-426B-8CAF-7788E5299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Grupa 2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F557F0D-6F40-4D2D-8EA7-61CA83C0D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2311" y="4141167"/>
            <a:ext cx="9538849" cy="1066800"/>
          </a:xfrm>
        </p:spPr>
        <p:txBody>
          <a:bodyPr/>
          <a:lstStyle/>
          <a:p>
            <a:r>
              <a:rPr lang="pl-PL" b="1" dirty="0"/>
              <a:t>2. Gdy atakujesz przez hejt moją koleżankę, mojego kolegę czuję...............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862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0A213-2C3E-4927-B6ED-479B7C292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Grupa 3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587EA8-631B-489F-B4FC-946C9A8F6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671" y="4565904"/>
            <a:ext cx="9052560" cy="1066800"/>
          </a:xfrm>
        </p:spPr>
        <p:txBody>
          <a:bodyPr/>
          <a:lstStyle/>
          <a:p>
            <a:r>
              <a:rPr lang="pl-PL" b="1" dirty="0"/>
              <a:t>3. Gdy mnie atakujesz przez hejt mam prawo...............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179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446B1C-7614-421F-9F03-FF8B7BD1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Grupa 4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CE25938-CF03-46AD-973E-4AF907A9E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316" y="4300965"/>
            <a:ext cx="10218197" cy="1066800"/>
          </a:xfrm>
        </p:spPr>
        <p:txBody>
          <a:bodyPr/>
          <a:lstStyle/>
          <a:p>
            <a:r>
              <a:rPr lang="pl-PL" b="1" dirty="0"/>
              <a:t>4. Gdy atakujesz przez hejt moją koleżankę, kolegę mam prawo.................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737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2843E4-6B40-4E9C-942C-87A824BA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100" y="1360493"/>
            <a:ext cx="4972511" cy="3106732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61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</a:br>
            <a:r>
              <a:rPr lang="en-US" sz="6100" b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Potrzebujesz pomocy? </a:t>
            </a:r>
            <a:br>
              <a:rPr lang="en-US" sz="61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</a:br>
            <a:endParaRPr lang="en-US" sz="6100">
              <a:blipFill dpi="0" rotWithShape="1">
                <a:blip r:embed="rId4"/>
                <a:srcRect/>
                <a:tile tx="6350" ty="-127000" sx="65000" sy="64000" flip="none" algn="tl"/>
              </a:blipFill>
            </a:endParaRPr>
          </a:p>
        </p:txBody>
      </p:sp>
      <p:pic>
        <p:nvPicPr>
          <p:cNvPr id="5" name="Picture 4" descr="Koło ratunkowe pływające w morzu">
            <a:extLst>
              <a:ext uri="{FF2B5EF4-FFF2-40B4-BE49-F238E27FC236}">
                <a16:creationId xmlns:a16="http://schemas.microsoft.com/office/drawing/2014/main" id="{FE0C774C-F8DC-45CB-90A5-E456EA0149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05" r="33264" b="-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060CE1A-A2ED-43AC-857D-05822177F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98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72095BC-C06B-45BD-A206-0F75C6A4A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217256-9243-44A1-AE11-87584ECCA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7997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D40AAF3-394B-453B-8AF1-B796F8F9F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0"/>
            <a:ext cx="4480560" cy="2516783"/>
          </a:xfrm>
          <a:custGeom>
            <a:avLst/>
            <a:gdLst>
              <a:gd name="connsiteX0" fmla="*/ 273471 w 4480560"/>
              <a:gd name="connsiteY0" fmla="*/ 0 h 2516783"/>
              <a:gd name="connsiteX1" fmla="*/ 4207090 w 4480560"/>
              <a:gd name="connsiteY1" fmla="*/ 0 h 2516783"/>
              <a:gd name="connsiteX2" fmla="*/ 4218264 w 4480560"/>
              <a:gd name="connsiteY2" fmla="*/ 73216 h 2516783"/>
              <a:gd name="connsiteX3" fmla="*/ 4228529 w 4480560"/>
              <a:gd name="connsiteY3" fmla="*/ 276503 h 2516783"/>
              <a:gd name="connsiteX4" fmla="*/ 2240280 w 4480560"/>
              <a:gd name="connsiteY4" fmla="*/ 2264752 h 2516783"/>
              <a:gd name="connsiteX5" fmla="*/ 252032 w 4480560"/>
              <a:gd name="connsiteY5" fmla="*/ 276503 h 2516783"/>
              <a:gd name="connsiteX6" fmla="*/ 262297 w 4480560"/>
              <a:gd name="connsiteY6" fmla="*/ 73216 h 2516783"/>
              <a:gd name="connsiteX7" fmla="*/ 18808 w 4480560"/>
              <a:gd name="connsiteY7" fmla="*/ 0 h 2516783"/>
              <a:gd name="connsiteX8" fmla="*/ 216879 w 4480560"/>
              <a:gd name="connsiteY8" fmla="*/ 0 h 2516783"/>
              <a:gd name="connsiteX9" fmla="*/ 206579 w 4480560"/>
              <a:gd name="connsiteY9" fmla="*/ 67490 h 2516783"/>
              <a:gd name="connsiteX10" fmla="*/ 196025 w 4480560"/>
              <a:gd name="connsiteY10" fmla="*/ 276503 h 2516783"/>
              <a:gd name="connsiteX11" fmla="*/ 2240280 w 4480560"/>
              <a:gd name="connsiteY11" fmla="*/ 2320759 h 2516783"/>
              <a:gd name="connsiteX12" fmla="*/ 4284535 w 4480560"/>
              <a:gd name="connsiteY12" fmla="*/ 276503 h 2516783"/>
              <a:gd name="connsiteX13" fmla="*/ 4273981 w 4480560"/>
              <a:gd name="connsiteY13" fmla="*/ 67490 h 2516783"/>
              <a:gd name="connsiteX14" fmla="*/ 4263681 w 4480560"/>
              <a:gd name="connsiteY14" fmla="*/ 0 h 2516783"/>
              <a:gd name="connsiteX15" fmla="*/ 4461752 w 4480560"/>
              <a:gd name="connsiteY15" fmla="*/ 0 h 2516783"/>
              <a:gd name="connsiteX16" fmla="*/ 4468994 w 4480560"/>
              <a:gd name="connsiteY16" fmla="*/ 47447 h 2516783"/>
              <a:gd name="connsiteX17" fmla="*/ 4480560 w 4480560"/>
              <a:gd name="connsiteY17" fmla="*/ 276503 h 2516783"/>
              <a:gd name="connsiteX18" fmla="*/ 2240280 w 4480560"/>
              <a:gd name="connsiteY18" fmla="*/ 2516783 h 2516783"/>
              <a:gd name="connsiteX19" fmla="*/ 0 w 4480560"/>
              <a:gd name="connsiteY19" fmla="*/ 276503 h 2516783"/>
              <a:gd name="connsiteX20" fmla="*/ 11567 w 4480560"/>
              <a:gd name="connsiteY20" fmla="*/ 47447 h 25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80560" h="2516783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4D0672D-43C7-420C-A186-48122D7CD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7667"/>
            <a:ext cx="5681204" cy="6320333"/>
          </a:xfrm>
          <a:custGeom>
            <a:avLst/>
            <a:gdLst>
              <a:gd name="connsiteX0" fmla="*/ 0 w 5681204"/>
              <a:gd name="connsiteY0" fmla="*/ 5597835 h 6320333"/>
              <a:gd name="connsiteX1" fmla="*/ 39695 w 5681204"/>
              <a:gd name="connsiteY1" fmla="*/ 5641510 h 6320333"/>
              <a:gd name="connsiteX2" fmla="*/ 1034272 w 5681204"/>
              <a:gd name="connsiteY2" fmla="*/ 6312073 h 6320333"/>
              <a:gd name="connsiteX3" fmla="*/ 1056841 w 5681204"/>
              <a:gd name="connsiteY3" fmla="*/ 6320333 h 6320333"/>
              <a:gd name="connsiteX4" fmla="*/ 413612 w 5681204"/>
              <a:gd name="connsiteY4" fmla="*/ 6320333 h 6320333"/>
              <a:gd name="connsiteX5" fmla="*/ 300961 w 5681204"/>
              <a:gd name="connsiteY5" fmla="*/ 6249073 h 6320333"/>
              <a:gd name="connsiteX6" fmla="*/ 71042 w 5681204"/>
              <a:gd name="connsiteY6" fmla="*/ 6074983 h 6320333"/>
              <a:gd name="connsiteX7" fmla="*/ 0 w 5681204"/>
              <a:gd name="connsiteY7" fmla="*/ 6010415 h 6320333"/>
              <a:gd name="connsiteX8" fmla="*/ 2252205 w 5681204"/>
              <a:gd name="connsiteY8" fmla="*/ 385763 h 6320333"/>
              <a:gd name="connsiteX9" fmla="*/ 5295442 w 5681204"/>
              <a:gd name="connsiteY9" fmla="*/ 3429000 h 6320333"/>
              <a:gd name="connsiteX10" fmla="*/ 3436771 w 5681204"/>
              <a:gd name="connsiteY10" fmla="*/ 6233085 h 6320333"/>
              <a:gd name="connsiteX11" fmla="*/ 3198390 w 5681204"/>
              <a:gd name="connsiteY11" fmla="*/ 6320333 h 6320333"/>
              <a:gd name="connsiteX12" fmla="*/ 1306021 w 5681204"/>
              <a:gd name="connsiteY12" fmla="*/ 6320333 h 6320333"/>
              <a:gd name="connsiteX13" fmla="*/ 1067639 w 5681204"/>
              <a:gd name="connsiteY13" fmla="*/ 6233085 h 6320333"/>
              <a:gd name="connsiteX14" fmla="*/ 100311 w 5681204"/>
              <a:gd name="connsiteY14" fmla="*/ 5580893 h 6320333"/>
              <a:gd name="connsiteX15" fmla="*/ 0 w 5681204"/>
              <a:gd name="connsiteY15" fmla="*/ 5470524 h 6320333"/>
              <a:gd name="connsiteX16" fmla="*/ 0 w 5681204"/>
              <a:gd name="connsiteY16" fmla="*/ 1387476 h 6320333"/>
              <a:gd name="connsiteX17" fmla="*/ 100311 w 5681204"/>
              <a:gd name="connsiteY17" fmla="*/ 1277106 h 6320333"/>
              <a:gd name="connsiteX18" fmla="*/ 2252205 w 5681204"/>
              <a:gd name="connsiteY18" fmla="*/ 385763 h 6320333"/>
              <a:gd name="connsiteX19" fmla="*/ 2252205 w 5681204"/>
              <a:gd name="connsiteY19" fmla="*/ 0 h 6320333"/>
              <a:gd name="connsiteX20" fmla="*/ 5681204 w 5681204"/>
              <a:gd name="connsiteY20" fmla="*/ 3429000 h 6320333"/>
              <a:gd name="connsiteX21" fmla="*/ 4169391 w 5681204"/>
              <a:gd name="connsiteY21" fmla="*/ 6272380 h 6320333"/>
              <a:gd name="connsiteX22" fmla="*/ 4090458 w 5681204"/>
              <a:gd name="connsiteY22" fmla="*/ 6320333 h 6320333"/>
              <a:gd name="connsiteX23" fmla="*/ 3447569 w 5681204"/>
              <a:gd name="connsiteY23" fmla="*/ 6320333 h 6320333"/>
              <a:gd name="connsiteX24" fmla="*/ 3470138 w 5681204"/>
              <a:gd name="connsiteY24" fmla="*/ 6312073 h 6320333"/>
              <a:gd name="connsiteX25" fmla="*/ 5381167 w 5681204"/>
              <a:gd name="connsiteY25" fmla="*/ 3429000 h 6320333"/>
              <a:gd name="connsiteX26" fmla="*/ 2252205 w 5681204"/>
              <a:gd name="connsiteY26" fmla="*/ 300038 h 6320333"/>
              <a:gd name="connsiteX27" fmla="*/ 39695 w 5681204"/>
              <a:gd name="connsiteY27" fmla="*/ 1216490 h 6320333"/>
              <a:gd name="connsiteX28" fmla="*/ 0 w 5681204"/>
              <a:gd name="connsiteY28" fmla="*/ 1260165 h 6320333"/>
              <a:gd name="connsiteX29" fmla="*/ 0 w 5681204"/>
              <a:gd name="connsiteY29" fmla="*/ 847584 h 6320333"/>
              <a:gd name="connsiteX30" fmla="*/ 71042 w 5681204"/>
              <a:gd name="connsiteY30" fmla="*/ 783017 h 6320333"/>
              <a:gd name="connsiteX31" fmla="*/ 2252205 w 5681204"/>
              <a:gd name="connsiteY31" fmla="*/ 0 h 63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81204" h="6320333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8" name="Symbol zastępczy zawartości 3">
            <a:extLst>
              <a:ext uri="{FF2B5EF4-FFF2-40B4-BE49-F238E27FC236}">
                <a16:creationId xmlns:a16="http://schemas.microsoft.com/office/drawing/2014/main" id="{D423EE93-2362-4836-9A6B-F29E0EDDCF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3999" y="3697833"/>
            <a:ext cx="3438667" cy="142382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C99A0B1-D56B-4D3B-8F06-FB9B50570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30" y="1924246"/>
            <a:ext cx="4185535" cy="3547174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F96586D-83B6-4D2D-8DB7-EFE9792E5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588" y="267223"/>
            <a:ext cx="2432703" cy="1164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Pamiętaj! </a:t>
            </a:r>
          </a:p>
          <a:p>
            <a:pPr marL="0" indent="0">
              <a:buNone/>
            </a:pPr>
            <a:r>
              <a:rPr lang="pl-PL" dirty="0">
                <a:solidFill>
                  <a:schemeClr val="bg1">
                    <a:lumMod val="85000"/>
                    <a:lumOff val="15000"/>
                  </a:schemeClr>
                </a:solidFill>
              </a:rPr>
              <a:t>Nie jesteś sam!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6E3E53-A85C-4F1C-8D49-274B28584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B18F255-8818-4B29-BE51-E6C53C9AA0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9FAC86-F2AD-430F-A01E-366FAC8A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264467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3B3AFC-617B-46AF-9553-5101C19F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Pytanie 2.</a:t>
            </a:r>
          </a:p>
        </p:txBody>
      </p:sp>
    </p:spTree>
    <p:extLst>
      <p:ext uri="{BB962C8B-B14F-4D97-AF65-F5344CB8AC3E}">
        <p14:creationId xmlns:p14="http://schemas.microsoft.com/office/powerpoint/2010/main" val="136098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A943D298-0548-4C7A-870B-7594104F8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Taśma filmowa i klaps">
            <a:extLst>
              <a:ext uri="{FF2B5EF4-FFF2-40B4-BE49-F238E27FC236}">
                <a16:creationId xmlns:a16="http://schemas.microsoft.com/office/drawing/2014/main" id="{CF9B5E8E-ED6D-49FF-B972-EA1338ECE6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2486" b="324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FF7B26C5-D249-4988-B86B-5A3D9E7BD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60" y="0"/>
            <a:ext cx="12188952" cy="6858000"/>
          </a:xfrm>
          <a:prstGeom prst="rect">
            <a:avLst/>
          </a:prstGeom>
          <a:blipFill dpi="0" rotWithShape="1">
            <a:blip r:embed="rId3">
              <a:alphaModFix amt="45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BB51728-E498-457A-8C46-A95BAB36C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pl-PL"/>
              <a:t>źródła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6FDAED0-8B04-4181-B3D3-EA0A93C66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61B6F0D-567B-4CFA-BF50-79FDAC6EB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CE5D194-0A7E-49A6-B737-F71C1B3960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38" name="Symbol zastępczy zawartości 2">
            <a:extLst>
              <a:ext uri="{FF2B5EF4-FFF2-40B4-BE49-F238E27FC236}">
                <a16:creationId xmlns:a16="http://schemas.microsoft.com/office/drawing/2014/main" id="{2749C461-A7E4-40B5-B9FE-AF1E510A8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12529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575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53C38A-7024-4DBA-847C-1D2A4F6E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Dziękuję za udział w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warsztatach</a:t>
            </a:r>
          </a:p>
        </p:txBody>
      </p:sp>
    </p:spTree>
    <p:extLst>
      <p:ext uri="{BB962C8B-B14F-4D97-AF65-F5344CB8AC3E}">
        <p14:creationId xmlns:p14="http://schemas.microsoft.com/office/powerpoint/2010/main" val="235418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44FC10B2-BCD5-46E2-A2E0-F714BE70C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2C2962D-5AA6-4EB0-9A2C-F385BF76A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196A65C-A88E-4E6C-9882-A77D52FC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D656BC9-D198-47EB-BF65-7B922CED4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C92DB27-596D-48D1-BB72-94081C9C1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AF33BFF-A87A-4022-BFF0-6C6E10173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F95F3FB7-0799-4996-B56D-BF47FE126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60AA106-479D-46C1-B4BF-F54D88ADF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5BC8287-A617-4B12-870D-ABECE6CD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3" y="1110053"/>
            <a:ext cx="663143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47C2CD9-05A0-4853-B388-006C5D165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432223"/>
            <a:ext cx="6162066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200" kern="1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Co możemy zrobić dzięki internetowi?</a:t>
            </a:r>
            <a:br>
              <a:rPr lang="en-US" sz="6200" kern="1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endParaRPr lang="en-US" sz="6200" kern="1200" cap="all" baseline="0">
              <a:blipFill dpi="0" rotWithShape="1">
                <a:blip r:embed="rId4"/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A6813EA-0501-47C4-9577-545AF430F2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17" r="6593" b="-2"/>
          <a:stretch/>
        </p:blipFill>
        <p:spPr>
          <a:xfrm>
            <a:off x="7552265" y="1105435"/>
            <a:ext cx="3721608" cy="4622834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88FE4DFC-AB96-44B6-9BAC-0E630259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98BBCB1-A2A5-478A-AE49-8FB1AEF52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FCB00A6-19A8-422D-8B21-1474F5402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5EF781F-763B-4AC8-B3ED-0451FB15B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241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49CCA5-320A-4929-A753-B6ADD435F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/>
          <a:lstStyle/>
          <a:p>
            <a:pPr algn="ctr"/>
            <a:r>
              <a:rPr lang="pl-PL"/>
              <a:t>Co według was oznacza „wolność słowa” </a:t>
            </a:r>
            <a:br>
              <a:rPr lang="pl-PL"/>
            </a:br>
            <a:r>
              <a:rPr lang="pl-PL"/>
              <a:t>w internecie?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9C1BA11-82BA-4852-8B71-8BA53384C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/>
          <a:lstStyle/>
          <a:p>
            <a:r>
              <a:rPr lang="pl-PL" sz="6000" dirty="0"/>
              <a:t>Pytanie 3.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589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Obraz zawierający tekst&#10;&#10;Opis wygenerowany automatycznie">
            <a:extLst>
              <a:ext uri="{FF2B5EF4-FFF2-40B4-BE49-F238E27FC236}">
                <a16:creationId xmlns:a16="http://schemas.microsoft.com/office/drawing/2014/main" id="{FBBDE84E-4EBA-4B7E-B22E-CACDAF20B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426" y="480036"/>
            <a:ext cx="11025148" cy="5897927"/>
          </a:xfrm>
        </p:spPr>
      </p:pic>
    </p:spTree>
    <p:extLst>
      <p:ext uri="{BB962C8B-B14F-4D97-AF65-F5344CB8AC3E}">
        <p14:creationId xmlns:p14="http://schemas.microsoft.com/office/powerpoint/2010/main" val="9087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F95F3FB7-0799-4996-B56D-BF47FE126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60AA106-479D-46C1-B4BF-F54D88ADF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0">
            <a:extLst>
              <a:ext uri="{FF2B5EF4-FFF2-40B4-BE49-F238E27FC236}">
                <a16:creationId xmlns:a16="http://schemas.microsoft.com/office/drawing/2014/main" id="{95BC8287-A617-4B12-870D-ABECE6CD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3" y="1110053"/>
            <a:ext cx="663143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16F42F6-1238-4579-9D32-0AEAA824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432223"/>
            <a:ext cx="6162066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4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Jakie widzicie ograniczenia wolności słowa?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D32BB72-673C-4936-BEFF-718632EBF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790199"/>
            <a:ext cx="6143778" cy="6687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Pytanie 4.</a:t>
            </a:r>
          </a:p>
        </p:txBody>
      </p:sp>
      <p:pic>
        <p:nvPicPr>
          <p:cNvPr id="5" name="Obraz 4" descr="Obraz zawierający mężczyzna, okulary, zamknąć, kosmetyk&#10;&#10;Opis wygenerowany automatycznie">
            <a:extLst>
              <a:ext uri="{FF2B5EF4-FFF2-40B4-BE49-F238E27FC236}">
                <a16:creationId xmlns:a16="http://schemas.microsoft.com/office/drawing/2014/main" id="{57A054CD-AFD1-420B-84E4-D7FFA58377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384" r="26912" b="1"/>
          <a:stretch/>
        </p:blipFill>
        <p:spPr>
          <a:xfrm>
            <a:off x="7552265" y="1105435"/>
            <a:ext cx="3721608" cy="4580301"/>
          </a:xfrm>
          <a:prstGeom prst="rect">
            <a:avLst/>
          </a:prstGeom>
        </p:spPr>
      </p:pic>
      <p:sp>
        <p:nvSpPr>
          <p:cNvPr id="50" name="Rectangle 42">
            <a:extLst>
              <a:ext uri="{FF2B5EF4-FFF2-40B4-BE49-F238E27FC236}">
                <a16:creationId xmlns:a16="http://schemas.microsoft.com/office/drawing/2014/main" id="{88FE4DFC-AB96-44B6-9BAC-0E630259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44">
            <a:extLst>
              <a:ext uri="{FF2B5EF4-FFF2-40B4-BE49-F238E27FC236}">
                <a16:creationId xmlns:a16="http://schemas.microsoft.com/office/drawing/2014/main" id="{198BBCB1-A2A5-478A-AE49-8FB1AEF52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52" name="Oval 45">
              <a:extLst>
                <a:ext uri="{FF2B5EF4-FFF2-40B4-BE49-F238E27FC236}">
                  <a16:creationId xmlns:a16="http://schemas.microsoft.com/office/drawing/2014/main" id="{DFCB00A6-19A8-422D-8B21-1474F5402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3" name="Oval 46">
              <a:extLst>
                <a:ext uri="{FF2B5EF4-FFF2-40B4-BE49-F238E27FC236}">
                  <a16:creationId xmlns:a16="http://schemas.microsoft.com/office/drawing/2014/main" id="{C5EF781F-763B-4AC8-B3ED-0451FB15B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921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1480</Words>
  <Application>Microsoft Office PowerPoint</Application>
  <PresentationFormat>Panoramiczny</PresentationFormat>
  <Paragraphs>172</Paragraphs>
  <Slides>51</Slides>
  <Notes>1</Notes>
  <HiddenSlides>0</HiddenSlides>
  <MMClips>4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60" baseType="lpstr">
      <vt:lpstr>Arabic Typesetting</vt:lpstr>
      <vt:lpstr>Calibri</vt:lpstr>
      <vt:lpstr>Chiller</vt:lpstr>
      <vt:lpstr>Informal Roman</vt:lpstr>
      <vt:lpstr>Rockwell</vt:lpstr>
      <vt:lpstr>Rockwell Condensed</vt:lpstr>
      <vt:lpstr>Rockwell Extra Bold</vt:lpstr>
      <vt:lpstr>Wingdings</vt:lpstr>
      <vt:lpstr>Drewniana czcionka</vt:lpstr>
      <vt:lpstr>Jak radzić sobie w sytuacjach doświadczania cyberprzemocy</vt:lpstr>
      <vt:lpstr>Cele warsztatów</vt:lpstr>
      <vt:lpstr>Pytanie 1.</vt:lpstr>
      <vt:lpstr>Do czego używacie   komputera?  </vt:lpstr>
      <vt:lpstr>Pytanie 2.</vt:lpstr>
      <vt:lpstr>Co możemy zrobić dzięki internetowi? </vt:lpstr>
      <vt:lpstr>Co według was oznacza „wolność słowa”  w internecie?</vt:lpstr>
      <vt:lpstr>Prezentacja programu PowerPoint</vt:lpstr>
      <vt:lpstr>Jakie widzicie ograniczenia wolności słowa?</vt:lpstr>
      <vt:lpstr>Co po angielsku oznacza słowo hate?</vt:lpstr>
      <vt:lpstr>HATE</vt:lpstr>
      <vt:lpstr>Co jest hejtem? </vt:lpstr>
      <vt:lpstr>Prezentacja programu PowerPoint</vt:lpstr>
      <vt:lpstr>Hejter- kto to taki?</vt:lpstr>
      <vt:lpstr>Prezentacja programu PowerPoint</vt:lpstr>
      <vt:lpstr>Historia Asi  i Adama.</vt:lpstr>
      <vt:lpstr>Historia Asi i Adama</vt:lpstr>
      <vt:lpstr>Prezentacja programu PowerPoint</vt:lpstr>
      <vt:lpstr>Przykłady hejtu w sieci.</vt:lpstr>
      <vt:lpstr> Przypadek 1  </vt:lpstr>
      <vt:lpstr> Przypadek 2  </vt:lpstr>
      <vt:lpstr>Przypadek 3  </vt:lpstr>
      <vt:lpstr> Przypadek 4  </vt:lpstr>
      <vt:lpstr>Praca w grupach</vt:lpstr>
      <vt:lpstr>Grupa 1.</vt:lpstr>
      <vt:lpstr>Grupa 2.</vt:lpstr>
      <vt:lpstr>Grupa 3</vt:lpstr>
      <vt:lpstr>Grupa 4</vt:lpstr>
      <vt:lpstr>Grupa 5</vt:lpstr>
      <vt:lpstr>Grupa 6</vt:lpstr>
      <vt:lpstr>Burza mózgów</vt:lpstr>
      <vt:lpstr>Zasady antyhejtowe</vt:lpstr>
      <vt:lpstr>Co możesz zrobić</vt:lpstr>
      <vt:lpstr>Hejt boli !!!</vt:lpstr>
      <vt:lpstr>Historia magdy</vt:lpstr>
      <vt:lpstr>Historia Mateusza </vt:lpstr>
      <vt:lpstr>WHY WE HATE Geneza nienawiści</vt:lpstr>
      <vt:lpstr>Odpowiedzialność karna.</vt:lpstr>
      <vt:lpstr>Prezentacja programu PowerPoint</vt:lpstr>
      <vt:lpstr>Odpowiedzialność cywilna</vt:lpstr>
      <vt:lpstr>Reaguj na hejt!!!  </vt:lpstr>
      <vt:lpstr>Powiedz stop hejtowi</vt:lpstr>
      <vt:lpstr>podsumowanie</vt:lpstr>
      <vt:lpstr>Grupa1</vt:lpstr>
      <vt:lpstr>Grupa 2</vt:lpstr>
      <vt:lpstr>Grupa 3</vt:lpstr>
      <vt:lpstr>Grupa 4</vt:lpstr>
      <vt:lpstr> Potrzebujesz pomocy?  </vt:lpstr>
      <vt:lpstr>Prezentacja programu PowerPoint</vt:lpstr>
      <vt:lpstr>źródła</vt:lpstr>
      <vt:lpstr>Dziękuję za udział w   warsztatach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radzić sobie w sytuacjach doświadczania cyberprzemocy</dc:title>
  <dc:creator>regina kmicińska</dc:creator>
  <cp:lastModifiedBy>regina kmicińska</cp:lastModifiedBy>
  <cp:revision>22</cp:revision>
  <dcterms:created xsi:type="dcterms:W3CDTF">2018-11-21T22:38:39Z</dcterms:created>
  <dcterms:modified xsi:type="dcterms:W3CDTF">2022-02-20T07:22:49Z</dcterms:modified>
</cp:coreProperties>
</file>